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8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5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1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4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8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0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0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2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8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2DD1-94D6-4662-B9AD-199B53B38EFA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1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038128"/>
              </p:ext>
            </p:extLst>
          </p:nvPr>
        </p:nvGraphicFramePr>
        <p:xfrm>
          <a:off x="454855" y="845916"/>
          <a:ext cx="11034781" cy="5724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9120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1299408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2099755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242332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172269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411897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218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350" b="1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2/1/2024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350" b="1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3/1/2024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350" b="1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4/1/2024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350" b="1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350" b="1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5/1/2024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thể chất:</a:t>
                      </a: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“Ném xa bằng 2 tay”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nhận thức: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Tách, gộp 7 đối tượng thành 2 phần theo cách cách khác nhau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TC-KNXH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 trẻ kỹ năng thoát hiểm khi gặp hỏa hoản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Vẽ trang trí hình tròn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34069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1/</a:t>
                      </a:r>
                      <a:r>
                        <a:rPr lang="nl-NL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1/202</a:t>
                      </a:r>
                      <a:r>
                        <a:rPr lang="vi-VN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Nghỉ tết dương lịch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Bà bảo vệ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Xi ba khoai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tự chọn: Nhặt</a:t>
                      </a: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lá cây, que xếp hình người, in bàn tay, bàn chân bằng phấn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Chơi các trò chơi góc</a:t>
                      </a: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chợ quê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Gánh hàng rong, bán hàng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Chơi xay thóc, giã gạo, làm muối vừng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Chơi tết, bện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Chơi xâu luồn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Cổng trường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Bé tập làm chú bộ đội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tự chọn: Xếp hột hạt, vẽ phấn, nhặt lá xếp hình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các trò chơi góc chợ quê: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</a:t>
                      </a:r>
                      <a:r>
                        <a:rPr lang="nl-NL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Gánh hàng rong, bán hàng, làm con trâu, làm bánh đa, miến, đan quạt, làm bánh cu đơ, gói bánh gai...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 Nhảy dây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Công trình góc thể chất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ô ăn quan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</a:t>
                      </a: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tự chọn: Chơi với </a:t>
                      </a:r>
                      <a:r>
                        <a:rPr lang="nl-NL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đồ chơi ngoài trời: Xích đu, cầu trượt, đu quay, bập bênh...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các trò chơi góc chợ quê: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Làm giò, chả, bánh đa nem bằng lá chuối, lá dừa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Gói bánh gai, bánh gấc, bánh chưng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Làm bánh đa, bánh cu đơ, bỏng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Cây hoa giấy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 Nhảy bao bố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tự chọn: Vẽ phấn trên sân, nhặt lá xếp hình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Chơi các trò chơi</a:t>
                      </a: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góc chợ quê: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Làm con trâu, làm chong chóng, làm đồng hồ lá dứa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Làm kèn, làm trang phục quần áo bằng lá cây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Làm củ hành, củ tỏi, củ khoai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</a:t>
                      </a:r>
                      <a:r>
                        <a:rPr lang="vi-VN" sz="135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Squats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1234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Tìm hiểu về người lính cứu hỏa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bút chì thông minh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Truyện: Cây khế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Tìm hiểu về nghề trồng rau, nghề làm bánh đa; trồng hoa,...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Thực hành kỹ năng kêu cứu và chạy khỏi nơi nguy hiểm khi có đám cháy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 "Trẻ lật mở sách đúng cách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 Hát: Ba em là công nhân lái xe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Vệ sinh cuối tuần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7F135154-B52E-D0C6-5971-F132EA16C625}"/>
              </a:ext>
            </a:extLst>
          </p:cNvPr>
          <p:cNvSpPr txBox="1">
            <a:spLocks/>
          </p:cNvSpPr>
          <p:nvPr/>
        </p:nvSpPr>
        <p:spPr>
          <a:xfrm>
            <a:off x="-141188" y="106017"/>
            <a:ext cx="8463553" cy="6337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nhánh </a:t>
            </a:r>
            <a:r>
              <a:rPr lang="vi-VN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“Chú lính chì dũng cảm”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080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0777" y="0"/>
            <a:ext cx="6608249" cy="633755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Dự án: “Nông trại vui vẻ”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653532"/>
              </p:ext>
            </p:extLst>
          </p:nvPr>
        </p:nvGraphicFramePr>
        <p:xfrm>
          <a:off x="525193" y="965060"/>
          <a:ext cx="11141614" cy="5329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954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72220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26851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38007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12946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074636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426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10/</a:t>
                      </a: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1/202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</a:t>
                      </a: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3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thể chất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“Lăn bóng bằng 2 tay và đi theo bóng 4-5m”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3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nhận thức</a:t>
                      </a: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Xem giờ đúng trên đồng hồ</a:t>
                      </a:r>
                      <a:r>
                        <a:rPr lang="vi-VN" sz="135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indent="-6858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Làm quen chữ b- d- đ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mỹ: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indent="-6858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Vỗ đệm TTPH: “Lớn lên cháu lái máy cày”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ngữ: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Vè nghề nghiệp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3035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nl-NL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r>
                        <a:rPr lang="nl-NL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Cây rau diếp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Đi cầu đi quán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các</a:t>
                      </a: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trò chơi khu vực góc thiên nhiên: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Nhổ cỏ, bắt sâu, nhặt lá úa, tưới nước cho cây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Gieo hạt, theo dõi quá trình phát triển của cây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Chơi tự chọn: Chơi vẽ phấn trên sân, nhặt lá xếp hình, in bàn tay, bàn chân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  <a:r>
                        <a:rPr lang="nl-NL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Dụng cụ làm vườn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Nhảy bao bố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</a:t>
                      </a: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các trò chơi góc thiên nhiên: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Cuốc đất, trồng rau, cắm giàn cho cây leo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Tưới nước, nhổ cỏ, bắt sâu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chọn: Nhảy dây, nhảy bao bố, quay chong chóng, đi cà kheo...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 Kéo mo cau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r>
                        <a:rPr lang="nl-NL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Cây phượng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Gánh gồng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Chơi các trò chơi góc</a:t>
                      </a: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thiên nhiên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Chăm sóc con vật nuôi: Cho mèo, chó, chim bồ câu ăn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Quét, lau dọn chuồng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tự chọn: Chơi với đồ chơi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11/</a:t>
                      </a:r>
                      <a:r>
                        <a:rPr lang="nl-NL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1/202</a:t>
                      </a:r>
                      <a:r>
                        <a:rPr lang="vi-VN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Cây vú sữa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Lăn bóng bằng 2 tay và đi theo bóng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</a:t>
                      </a: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các trò chơi góc thiên nhiên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Làm thí nghiệm hạt nảy mầm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Gieo hạt, theo dõi quá trình phát triển của cây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Chơi với đồ chơi ngoài trời</a:t>
                      </a: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Nhà bóng, đu quay, cầu trượt, bập bênh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</a:t>
                      </a:r>
                      <a:r>
                        <a:rPr lang="vi-VN" sz="135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Bật qua vật cản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r>
                        <a:rPr lang="nl-NL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Thời tiết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Gánh gồng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các trò chơi góc thiên</a:t>
                      </a: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nhiên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Chăm sóc con vật nuôi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Tìm và trộn thức ăn cho con vật, cho con vật ăn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tự chọn: Xếp hột hạt, vẽ phấn, nhặt lá xếp hình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8544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Tìm hiểu một số nguồn nước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bút chì thông minh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Truyện: Sự tích bánh chưng bánh giày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</a:t>
                      </a:r>
                      <a:r>
                        <a:rPr lang="en-US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góc</a:t>
                      </a:r>
                      <a:r>
                        <a:rPr lang="en-US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học</a:t>
                      </a:r>
                      <a:r>
                        <a:rPr lang="en-US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tập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Đồng dao “Dệt vải”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Hát Con bò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Truyện Ngôi nhà tránh rét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Hát: R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ểnh rềnh ràng ràng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Nghe hát: Yêu sao nghề giáo viên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Vệ sinh cuối tuần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940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725782"/>
              </p:ext>
            </p:extLst>
          </p:nvPr>
        </p:nvGraphicFramePr>
        <p:xfrm>
          <a:off x="525193" y="749911"/>
          <a:ext cx="11141614" cy="5896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954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72220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26851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38007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12946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074636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22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</a:t>
                      </a: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8/</a:t>
                      </a: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1/202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thể chất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Bật xa 50cm, ném xa bằng 1 tay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nhận thức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 5E: Tìm hiểu Giàn tưới nước tự động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Tập tô chữ b- d- đ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-6858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indent="-6858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 EDP: Giàn tưới nước tự động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Cắt, dán làm hàng rào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8985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</a:t>
                      </a:r>
                      <a:r>
                        <a:rPr lang="vi-VN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r>
                        <a:rPr lang="nl-NL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Thời tiết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rải danh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chọn: Vẽ phấn trên sân, nhặt lá xếp hình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Chơi các</a:t>
                      </a: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trò chơi khám phá thử nghiệm góc cát, nước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Đong đo nước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Quan sát dòng chảy của nước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Thí nghiệm vật chìm nổi, tan không tan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Thí nghiệm sự bốc hơi của nước, đông đá của nước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</a:t>
                      </a:r>
                      <a:r>
                        <a:rPr lang="vi-VN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r>
                        <a:rPr lang="nl-NL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Cây lá dài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Đánh bún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tự chọn: Xếp hột hạt, vẽ phấn, nhặt lá xếp hình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các trò chơi góc cát</a:t>
                      </a: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nước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Câu cá, chèo thuyền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Đào bới khoai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Đong đo nước vào các chai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Vẽ tranh trên tường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Xếp đá cuội tạo hình người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 Bật nhảy tại chỗ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</a:t>
                      </a:r>
                      <a:r>
                        <a:rPr lang="vi-VN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r>
                        <a:rPr lang="nl-NL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Cây hoa nhài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Gẩy chun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Chơi</a:t>
                      </a: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các trò chơi góc thiên nhiên, cát nước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+ Thí nghiệm vật chìm nổi, tan không tan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Thí nghiệm sự bốc hơi của nước, đông đá của nước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Nhuộm vải, pha màu, thí nghiệm sự đổi màu của sữa và dầu rửa bát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Pha và thổi bong bóng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</a:t>
                      </a:r>
                      <a:r>
                        <a:rPr lang="vi-VN" sz="135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r>
                        <a:rPr lang="nl-NL" sz="135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đồ chơi ngoài trời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ô ăn quan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tự chọn: Vẽ phấn trên sân, nhặt lá xếp hình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Chơi các trò chơi thử nghiệm cát nước: Đong đo nước, quan sát dòng chảy của nước, xây cát, đắp cát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 </a:t>
                      </a:r>
                      <a:r>
                        <a:rPr lang="vi-VN" sz="135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Nhảy dây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</a:t>
                      </a:r>
                      <a:r>
                        <a:rPr lang="vi-VN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  <a:r>
                        <a:rPr lang="nl-NL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Cây lộc vừng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cua cắp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Chơi tự chọn: Chơi</a:t>
                      </a: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với đồ chơi ngoài trời: Trèo gióng thang, đu quay, cầu trượt, nhà bóng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Chơi các trò chơi góc</a:t>
                      </a: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cát nước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Nhuộm vải, pha màu,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Vẽ hình trên cát, xây đắp cát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Xếp hột hạt thành hình người, vẽ tranh cát,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718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Thơ Đi bừa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Tìm hi</a:t>
                      </a: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ểu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đ</a:t>
                      </a: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ặc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đi</a:t>
                      </a: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ểm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tính ch</a:t>
                      </a: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ất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của cát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Xác định mục tiêu, tiêu chí cần thực hiện để tạo ra snar phẩm “Giàn tưới nước tự động”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Hát : Cháu  yêu cô  chú  công nhân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Xây dựng mẫu thiết kế “Giàn tưới nước tự động”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Truyện Ba giỏ khoai lang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Hát: Chú bộ đội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Múa “Rềnh rềnh ràng ràng”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Vệ</a:t>
                      </a:r>
                      <a:r>
                        <a:rPr lang="en-US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sinh</a:t>
                      </a:r>
                      <a:r>
                        <a:rPr lang="en-US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cuối</a:t>
                      </a:r>
                      <a:r>
                        <a:rPr lang="en-US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E22225F8-BF55-CCFB-0428-5759C76F29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0777" y="0"/>
            <a:ext cx="6608249" cy="633755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Dự án: “Nông trại vui vẻ”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03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493557"/>
              </p:ext>
            </p:extLst>
          </p:nvPr>
        </p:nvGraphicFramePr>
        <p:xfrm>
          <a:off x="665870" y="792781"/>
          <a:ext cx="10860259" cy="5905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6324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19891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878193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1986542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157063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022246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2633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</a:t>
                      </a: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r>
                        <a:rPr lang="nl-NL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thể chất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"Trèo lên xuống 7 gióng thang"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nhận thức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Đo độ dài của 1 vật bằng các đơn vị đo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Làm quen chữ cái i-t-c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Truyện: Gấu con và bác sĩ Thỏ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Rèn kỹ năng âm nhạc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1766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</a:t>
                      </a:r>
                      <a:r>
                        <a:rPr lang="nl-NL" sz="135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Cây ngô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Lộn cầu vồng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tự chọn: Vẽ phấn trên sân, nhặt lá xếp hình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nl-NL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Chơi</a:t>
                      </a: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các trò chơi góc phát triển vận động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Đạp xe, nhảy bao bố, nhảy sạp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Đẩy tạ, nâng tạ, chạy bộ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Trèo lên xuống thang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 </a:t>
                      </a:r>
                      <a:r>
                        <a:rPr lang="vi-VN" sz="135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Hít đất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</a:t>
                      </a:r>
                      <a:r>
                        <a:rPr lang="vi-VN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nl-NL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Hoa trạng nguyên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Kéo co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tự chọn: Chơi với đồ chơi ngoài trời: Xích đu, cầu trượt, nhà bóng, bập bênh, cổng chui...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Chơi các trò chơi góc</a:t>
                      </a: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phát triển vận động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Chơi kéo, run xe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Chơi bật nhảy vào các ô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Chơi đi thăng bằng trên cầu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Chơi ném bóng vào rổ</a:t>
                      </a:r>
                      <a:r>
                        <a:rPr lang="vi-VN" sz="135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</a:t>
                      </a:r>
                      <a:r>
                        <a:rPr lang="vi-VN" sz="135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r>
                        <a:rPr lang="nl-NL" sz="135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/1/202</a:t>
                      </a:r>
                      <a:r>
                        <a:rPr lang="vi-VN" sz="135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Thời tiết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Xi ba khoai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tự chọn: Xếp hột hạt</a:t>
                      </a: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thành hình người, in bàn tay bàn chân trên sân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các trò chơi góc phát</a:t>
                      </a: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triển vận động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Chơi đẩy tạ, chạy bộ, đi bộ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Chơi bò chui qua hang, trèo thang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Chơi đạp xe, run xe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 </a:t>
                      </a:r>
                      <a:r>
                        <a:rPr lang="vi-VN" sz="135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Nhảy dây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25/</a:t>
                      </a:r>
                      <a:r>
                        <a:rPr lang="nl-NL" sz="135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1/2024</a:t>
                      </a:r>
                      <a:r>
                        <a:rPr lang="vi-VN" sz="13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Quan sát: Hoa đồng tiền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Cua cắp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tự chọn: Vẽ phấn trên sân, nhặt lá xếp hình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nl-NL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Chơi các trò chơi góc</a:t>
                      </a: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phát triển vận động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Bò chui qua hang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Nhảy bao bố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Đi cà kheo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Ném trúng đích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Leo thang, chạy bộ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</a:t>
                      </a:r>
                      <a:r>
                        <a:rPr lang="vi-VN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r>
                        <a:rPr lang="nl-NL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</a:t>
                      </a:r>
                      <a:r>
                        <a:rPr lang="vi-VN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nl-NL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nl-NL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Lao động tập thể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nl-NL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Nội dung: Vệ sinh bàn ghế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1931670" algn="l"/>
                        </a:tabLst>
                      </a:pPr>
                      <a:r>
                        <a:rPr lang="nl-NL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Địa điểm: Sân trường (khu vực chơi với nước)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nl-NL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Các hoạt động trọng tâm: đếm số lượng bàn ghế cần vệ sinh, lựa chọn đồ dùng làm vệ sinh, các thao tác vệ sinh (rửa, phơi,..), nguyên tắc an toàn,...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 </a:t>
                      </a:r>
                      <a:r>
                        <a:rPr lang="vi-VN" sz="135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Nhảy trên thảm nhún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4411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Thực hành kỹ năng kêu cứu và chạy khỏi nơi nguy hiểm khi có đám cháy, khi có người lạ tấn công.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Nhận</a:t>
                      </a:r>
                      <a:r>
                        <a:rPr lang="nl-NL" sz="135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nl-NL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biết hôm qua, hôm nay và ngày mai.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góc học tập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Tìm hiểu về nghề làm đẹp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Nghe </a:t>
                      </a:r>
                      <a:r>
                        <a:rPr lang="en-US" sz="13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hát</a:t>
                      </a:r>
                      <a:r>
                        <a:rPr lang="en-US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</a:t>
                      </a:r>
                      <a:r>
                        <a:rPr lang="en-US" sz="13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Yêu</a:t>
                      </a:r>
                      <a:r>
                        <a:rPr lang="en-US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sao</a:t>
                      </a:r>
                      <a:r>
                        <a:rPr lang="en-US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nghề</a:t>
                      </a:r>
                      <a:r>
                        <a:rPr lang="en-US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giáo</a:t>
                      </a:r>
                      <a:r>
                        <a:rPr lang="en-US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viên</a:t>
                      </a:r>
                      <a:r>
                        <a:rPr lang="en-US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,…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Vui giao thông mùa 1-  Tập 18: chuyến xe kỳ thú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Tập 19: Quy tắc ứng xử trên xe buýt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Trò chơi: Thư gửi bạn bị ốm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nl-NL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ệ sinh cuối tuần.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899138" y="0"/>
            <a:ext cx="6384387" cy="633755"/>
          </a:xfrm>
        </p:spPr>
        <p:txBody>
          <a:bodyPr>
            <a:noAutofit/>
          </a:bodyPr>
          <a:lstStyle/>
          <a:p>
            <a:r>
              <a:rPr lang="vi-VN" sz="2000" b="1" dirty="0">
                <a:solidFill>
                  <a:srgbClr val="FF0000"/>
                </a:solidFill>
              </a:rPr>
              <a:t>Kế hoạch hoạt động nhánh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Spa làm đẹp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174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2115</Words>
  <Application>Microsoft Office PowerPoint</Application>
  <PresentationFormat>Widescreen</PresentationFormat>
  <Paragraphs>273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Kế hoạch hoạt động Dự án: “Nông trại vui vẻ”</vt:lpstr>
      <vt:lpstr>Kế hoạch hoạt động Dự án: “Nông trại vui vẻ”</vt:lpstr>
      <vt:lpstr>Kế hoạch hoạt động nhánh: “Spa làm đẹp”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hoạt động học Chủ đề: Bản thân</dc:title>
  <dc:creator>Admin</dc:creator>
  <cp:lastModifiedBy>Trường Mầm non An Hưng</cp:lastModifiedBy>
  <cp:revision>20</cp:revision>
  <dcterms:created xsi:type="dcterms:W3CDTF">2023-10-03T06:01:15Z</dcterms:created>
  <dcterms:modified xsi:type="dcterms:W3CDTF">2024-01-08T15:46:34Z</dcterms:modified>
</cp:coreProperties>
</file>