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21/2/2024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802334"/>
              </p:ext>
            </p:extLst>
          </p:nvPr>
        </p:nvGraphicFramePr>
        <p:xfrm>
          <a:off x="269630" y="863725"/>
          <a:ext cx="11143288" cy="5792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077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72531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27141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38313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13278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74948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155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nl-NL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29/01/2024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Phát </a:t>
                      </a: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triển thể</a:t>
                      </a: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chất</a:t>
                      </a: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-VĐCB: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"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Ném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trúng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đích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nằm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ngang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"</a:t>
                      </a: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01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thẩm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mỹ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In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cây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bông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tăm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01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i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ngôn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ngữ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Truyện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: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Chú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đỗ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con.</a:t>
                      </a: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01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2/202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i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thức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So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sánh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cao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hơn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-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thấp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hơn</a:t>
                      </a: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02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2/202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i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thẩm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mỹ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Dạy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kỹ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năng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VĐ 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theo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nhịp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Sắp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đến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tết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rồi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  <a:endParaRPr lang="en-US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568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nl-NL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29/01/2024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Thời tiết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85750" marR="0" indent="-28575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TCVĐ: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Cáo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và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thỏ</a:t>
                      </a:r>
                      <a:endParaRPr lang="en-US" sz="1400" baseline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Khu vui chơi số 1: Chơi khu thể chất: nhà bóng, cầu trượt, leo thang dây, nhảy bao bố, ném bóng vào rọ, đi cà kheo, đi cầu thăng bằng, bơm xe, chơi các dụng cụ tập thể hình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01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b="0" i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lộc vừng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: Hái Qu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ả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Khu vui chơi số 1: Chơi khu thể chất: nhà bóng, cầu trượt, leo thang dây, nhảy bao bố, ném bóng vào rọ, đi cà kheo, đi cầu thăng bằng, bơm xe, chơi các dụng cụ tập thể hình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01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i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Quan sát: cây khế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Kéo co.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Vẽ tranh cát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câu cá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đua thuyền trên cạn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ô ăn quan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tạo hình từ sỏi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</a:t>
                      </a: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Nhảy trên thảm nhún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01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2/202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i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mít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: Hái Quả</a:t>
                      </a:r>
                    </a:p>
                    <a:p>
                      <a:pPr marL="4572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Khu vui chơi số 1: Chơi khu thể chất: nhà bóng, cầu trượt, leo thang dây, nhảy bao bố, ném bóng vào rọ, đi cà kheo, đi cầu thăng bằng, bơm xe, chơi các dụng cụ tập thể hình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02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vi-VN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2/202</a:t>
                      </a:r>
                      <a:r>
                        <a:rPr lang="en-US" sz="14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400" i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xoài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: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Bịt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mắt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bắt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dê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Khu vui chơi số 1: Chơi khu thể chất: nhà bóng, cầu trượt, leo thang dây, nhảy bao bố, ném bóng vào rọ, đi cà kheo, đi cầu thăng bằng, bơm xe, chơi các dụng cụ tập thể hình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760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29/01/2024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chuyÖn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c¸c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lo¹i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¶.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Lµm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album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c¸c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lo¹i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¶.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30/01/2024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H¸t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bµi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Qu¶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31/01/2024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gần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ca...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01/02/2024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thuộc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lựa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sạch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khỏe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02/02/2024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BiÓu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diÔn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Nªu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g­¬ng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vµ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ph¸t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bÐ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269630" y="0"/>
            <a:ext cx="8013895" cy="6337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FF0000"/>
                </a:solidFill>
              </a:rPr>
              <a:t>                           </a:t>
            </a:r>
            <a:r>
              <a:rPr lang="vi-VN" sz="2800" b="1" dirty="0" smtClean="0">
                <a:solidFill>
                  <a:srgbClr val="FF0000"/>
                </a:solidFill>
              </a:rPr>
              <a:t>Kế </a:t>
            </a:r>
            <a:r>
              <a:rPr lang="vi-VN" sz="2800" b="1" dirty="0" smtClean="0">
                <a:solidFill>
                  <a:srgbClr val="FF0000"/>
                </a:solidFill>
              </a:rPr>
              <a:t>hoạch chủ đề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923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7230" y="105508"/>
            <a:ext cx="8710246" cy="924259"/>
          </a:xfrm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Kế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hoạch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hoạt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động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chủ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đề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662636"/>
              </p:ext>
            </p:extLst>
          </p:nvPr>
        </p:nvGraphicFramePr>
        <p:xfrm>
          <a:off x="393895" y="939010"/>
          <a:ext cx="11282290" cy="5145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258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nl-NL" sz="1400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05/02/2024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Tìm hiểu ngày tết nguyên đán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06/02/2024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TCKNXH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Bé</a:t>
                      </a:r>
                      <a:r>
                        <a:rPr lang="en-US" sz="1400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i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vui</a:t>
                      </a:r>
                      <a:r>
                        <a:rPr lang="en-US" sz="1400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i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đón</a:t>
                      </a:r>
                      <a:r>
                        <a:rPr lang="en-US" sz="1400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i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tết</a:t>
                      </a:r>
                      <a:endParaRPr lang="vi-VN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15/02/2024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triển ngôn ngữ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Thơ: </a:t>
                      </a:r>
                      <a:r>
                        <a:rPr lang="en-US" sz="1400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Cây</a:t>
                      </a:r>
                      <a:r>
                        <a:rPr lang="en-US" sz="14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i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đào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16/02/2024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triển </a:t>
                      </a: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thẩm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mỹ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HĐ EDP: Làm phong bao lì xì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376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nl-NL" sz="1400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05/02/2024</a:t>
                      </a: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hoa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đào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: Bịt mắt bắt dê</a:t>
                      </a: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Chơi tự do: Khu vui chơi số 2: Chơi khu chợ quê: Làm hoa quả, làm bánh kẹo, nem chua, vắt nước cam, pha nước chanh, hoa quả dầm sữa …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06/02/2024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hoa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cúc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: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Ném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còn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Chơi tự do: Khu vui chơi số 2: Chơi khu chợ quê: Làm hoa quả, làm bánh kẹo, nem chua, vắt nước cam, pha nước chanh, hoa quả dầm sữa …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15/02/2024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hoa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hồng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: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Kéo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co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Chơi tự do: Khu vui chơi số 2: Chơi khu chợ quê: Làm hoa quả, làm bánh kẹo, nem chua, vắt nước cam, pha nước chanh, hoa quả dầm sữa …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16/02/2024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loa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kèn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: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Rồng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rắn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02870" indent="-11430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Chơi tự do: Khu vui chơi số 2: Chơi khu chợ quê: Làm hoa quả, làm bánh kẹo, nem chua, vắt nước cam, pha nước chanh, hoa quả dầm sữa …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10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05/02/2024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 chuyện tìm hiểu 1 sô hoạt động đón tết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Trang trÝ líp ®ãn tÕt 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H¸t S¾p ®Õn tÕt råi.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06/02/2024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Cho trÎ xÕp dän ®å dïng ®å ch¬i gän gµng.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Nghe  h¸t: TÕt ®Õn råi.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15/02/2024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Trß chuyÖn vÒ kú nghØ tÕt cña bÐ.</a:t>
                      </a:r>
                      <a:r>
                        <a:rPr lang="en-US" sz="12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97535" algn="ctr"/>
                          <a:tab pos="2971800" algn="ctr"/>
                          <a:tab pos="5943600" algn="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16/02/2024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BiÓu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diÔn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Nªu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g­¬ng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vµ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ph¸t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bÐ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chủ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đề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431202"/>
              </p:ext>
            </p:extLst>
          </p:nvPr>
        </p:nvGraphicFramePr>
        <p:xfrm>
          <a:off x="629026" y="939009"/>
          <a:ext cx="11282290" cy="5018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036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19/02/2024 </a:t>
                      </a:r>
                      <a:endParaRPr lang="en-US" sz="14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Thơ: Hồ sen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20/02/2024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triể</a:t>
                      </a: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nhận thức: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Tìm hiểu </a:t>
                      </a:r>
                      <a:r>
                        <a:rPr lang="en-US" sz="1400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hoa</a:t>
                      </a:r>
                      <a:r>
                        <a:rPr lang="en-US" sz="14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cúc</a:t>
                      </a:r>
                      <a:r>
                        <a:rPr lang="en-US" sz="14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en-US" sz="14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i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hoa</a:t>
                      </a:r>
                      <a:r>
                        <a:rPr lang="en-US" sz="14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i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hồng</a:t>
                      </a:r>
                      <a:r>
                        <a:rPr lang="en-US" sz="1400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21/02/2024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triển thẩm mỹ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Dạy KN ca hát: Hoa mào gà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22/02/2024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Bật nhảy qua dây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23/02/2024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mỹ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In hình bông hoa từ rau củ.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41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19/02/2024 </a:t>
                      </a:r>
                      <a:endParaRPr lang="en-US" sz="14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hoa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cúc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TCVĐ:.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Nhảy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bao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bố</a:t>
                      </a:r>
                      <a:endParaRPr lang="vi-VN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Khu vui chơi số 3: Chơi khám phá – thử nghiệm, xếp hình, xếp lego, vẽ tranh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20/02/2024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hoa đồng </a:t>
                      </a: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tiền.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</a:t>
                      </a: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“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Giao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</a:t>
                      </a: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chọn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Khu vui chơi số 3:Chơi khám phá – thử nghiệm + Dòng chảy nhanh chậm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Thả vật chìm, vật nổi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với cát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21/02/2024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Cây xoài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Khu vui chơi số 3:Chơi khám phá – thử nghiệm + Dòng chảy nhanh chậm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Thả vật chìm, vật nổi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với cát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22/02/2024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</a:t>
                      </a: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sát: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Hoa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gấy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Rồng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rắn</a:t>
                      </a: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Khu vui chơi số 3:Chơi khám phá – thử nghiệm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+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Hoa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đổi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màu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Vẽ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phấn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23/02/2024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Cây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hoa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mai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-TCVĐ: “Lộn cầu vòng”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vui chơi số 3: Chơi khám phá – thử nghiệm, xếp hình, xếp lego, vẽ tranh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3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19/02/2024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Lµm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víi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bµi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h¸t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mµo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gµ.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ch¬i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Ai ®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o¸n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giái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20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chuyÖn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sè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lo¹i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Lµm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album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c¸c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lo¹i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21/02/2024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¬: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kÕt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tr¸i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nµo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¶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Êy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en-US" sz="14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Ngày 22/02/2024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¶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chuyÖn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sè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lo¹i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¬: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sen.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23/02/2024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BiÓu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diÔn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Nªu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g­¬ng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vµ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ph¸t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bÐ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172700"/>
              </p:ext>
            </p:extLst>
          </p:nvPr>
        </p:nvGraphicFramePr>
        <p:xfrm>
          <a:off x="393895" y="939009"/>
          <a:ext cx="11282290" cy="54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098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26/02/2024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Trườn chui qua dây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27/02/2024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PT TCKNXH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Bé nhặt rau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28/02/2024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Truyện:  Khỉ con ăn chuối.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Ng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Tìm hiểu rau bắp cải, cà rốt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01/03/2024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mỹ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Nặn quả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41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26/02/2024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him bồ câu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“Bé đi thăng bằng”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Khu vui chơi số 4: Chơi xây dựng lắp ghép, chăm sóc cây trồng,  leo núi, trèo lên xuống bậc thang, đi thăng bằng, chơi cầu trượt, đu quay.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27/02/2024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B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ác bảo vệ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“Rồng rắn lên mây”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Chăm</a:t>
                      </a:r>
                      <a:r>
                        <a:rPr lang="nl-NL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sóc cây trồng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Băt sâu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Nhổ cỏ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Tưới cây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Lau lá cây 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Theo dõi và gắn bảng sự phát triển của cây,…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28/02/2024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Cây rau rền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“Đi thăng bằng trên ghế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4: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xây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dựng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lắp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ghép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sóc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leo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trèo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xuống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bậc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thang,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thăng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trượt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quay.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trầu bà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“Rồng rắn lên mây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Khu vui chơi số 4: Chơi xây dựng lắp ghép, chăm sóc cây trồng,  leo núi, trèo lên xuống bậc thang, đi thăng bằng, chơi cầu trượt, đu quay.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01/03/2024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Thời tiết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“Rồng rắn lên mây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”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 Khu vui chơi số 4: Chơi xây dựng lắp ghép, chăm sóc cây trồng,  leo núi, trèo lên xuống bậc thang, đi thăng bằng, chơi cầu trượt, đu quay.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3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26/02/2024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H¸t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bµi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“Qu¶”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chuyÖn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sè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lo¹i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cñ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¶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27/02/2024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kích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thước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mùi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lo¹i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¶.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28/02/2024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video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chế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à</a:t>
                      </a: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/02/2024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Lµm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bµi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¬: B¾p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c¶i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01/03/20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BiÓu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diÔn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Nªu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g­¬ng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vµ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ph¸t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bÐ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dự án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Rau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74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462390"/>
              </p:ext>
            </p:extLst>
          </p:nvPr>
        </p:nvGraphicFramePr>
        <p:xfrm>
          <a:off x="417341" y="889851"/>
          <a:ext cx="11282290" cy="5504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4614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04/03/2024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"Chuyền bóng theo hàng ngang"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Tìm hiểu sự phát triển của cây từ hạt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So sánh số lượng 2 nhóm trong phạm vi 4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Kể</a:t>
                      </a:r>
                      <a:r>
                        <a:rPr lang="en-US" sz="1400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i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lại</a:t>
                      </a:r>
                      <a:r>
                        <a:rPr lang="en-US" sz="1400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i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chuyện</a:t>
                      </a:r>
                      <a:r>
                        <a:rPr lang="en-US" sz="1400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: </a:t>
                      </a:r>
                      <a:r>
                        <a:rPr lang="en-US" sz="1400" b="1" i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Khỉ</a:t>
                      </a:r>
                      <a:r>
                        <a:rPr lang="en-US" sz="1400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con </a:t>
                      </a:r>
                      <a:r>
                        <a:rPr lang="en-US" sz="1400" b="1" i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ăn</a:t>
                      </a:r>
                      <a:r>
                        <a:rPr lang="en-US" sz="1400" b="1" i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i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chuối</a:t>
                      </a:r>
                      <a:endParaRPr lang="vi-VN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Phát </a:t>
                      </a:r>
                      <a:r>
                        <a:rPr lang="vi-VN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triển thẩm mỹ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- Rèn kỹ năng âm nhạc</a:t>
                      </a:r>
                      <a:endParaRPr lang="en-US" sz="14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41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04/03/2024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C©y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c¶i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Nh¶y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kẹo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vắt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cam,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dầm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…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8/3: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BÐ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trång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c©y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xíi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®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Êt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h¹t,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t­íi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c©y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kẹo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vắt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cam,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dầm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…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8/3: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…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4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C©y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®µo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Chuyền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kẹo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vắt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cam,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dầm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8/3: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c©y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cµ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ập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niêu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kẹo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vắt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cam,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dầm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…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8/3: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…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BÐ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trång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c©y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xíi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®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Êt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t­íi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c©y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h¹t.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BÞt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m¾t b¾t dª.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kẹo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vắt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cam,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dầm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…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8/3: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…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15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04/03/2024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Trß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chuyÖn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8/3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nl-NL" sz="12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2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2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vi-VN" sz="12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bưu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thiếp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29250" algn="l"/>
                        </a:tabLst>
                        <a:defRPr/>
                      </a:pPr>
                      <a:r>
                        <a:rPr lang="nl-NL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r>
                        <a:rPr lang="vi-VN" sz="14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/03/2024</a:t>
                      </a:r>
                      <a:endParaRPr lang="en-US" sz="14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BiÓu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diÔn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Nªu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g­¬ng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vµ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ph¸t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bÐ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269630" y="0"/>
            <a:ext cx="8013895" cy="6337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000" b="1" dirty="0" smtClean="0">
                <a:solidFill>
                  <a:srgbClr val="FF0000"/>
                </a:solidFill>
              </a:rPr>
              <a:t>Kế hoạch chủ đề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ày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8/3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545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2187</Words>
  <Application>Microsoft Office PowerPoint</Application>
  <PresentationFormat>Widescreen</PresentationFormat>
  <Paragraphs>296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Kế hoạch hoạt động chủ đề: “Tết  - Mùa xuân” </vt:lpstr>
      <vt:lpstr>Kế hoạch hoạt động chủ đề: “Hoa đẹp quanh bé”</vt:lpstr>
      <vt:lpstr>Kế hoạch dự án: “Rau củ quả bé thích”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</cp:lastModifiedBy>
  <cp:revision>35</cp:revision>
  <dcterms:created xsi:type="dcterms:W3CDTF">2023-10-03T06:01:15Z</dcterms:created>
  <dcterms:modified xsi:type="dcterms:W3CDTF">2024-02-21T10:40:35Z</dcterms:modified>
</cp:coreProperties>
</file>