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5.wav" ContentType="audio/x-wav"/>
  <Override PartName="/ppt/media/audio16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media/audio28.wav" ContentType="audio/x-wav"/>
  <Override PartName="/ppt/media/audio29.wav" ContentType="audio/x-wav"/>
  <Override PartName="/ppt/media/audio30.wav" ContentType="audio/x-wav"/>
  <Override PartName="/ppt/media/audio31.wav" ContentType="audio/x-wav"/>
  <Override PartName="/ppt/media/audio32.wav" ContentType="audio/x-wav"/>
  <Override PartName="/ppt/media/audio33.wav" ContentType="audio/x-wav"/>
  <Override PartName="/ppt/media/audio36.wav" ContentType="audio/x-wav"/>
  <Override PartName="/ppt/media/audio39.wav" ContentType="audio/x-wav"/>
  <Override PartName="/ppt/media/audio40.wav" ContentType="audio/x-wav"/>
  <Override PartName="/ppt/media/audio41.wav" ContentType="audio/x-wav"/>
  <Override PartName="/ppt/media/audio42.wav" ContentType="audio/x-wav"/>
  <Override PartName="/ppt/media/audio43.wav" ContentType="audio/x-wav"/>
  <Override PartName="/ppt/media/audio44.wav" ContentType="audio/x-wav"/>
  <Override PartName="/ppt/media/audio45.wav" ContentType="audio/x-wav"/>
  <Override PartName="/ppt/media/audio46.wav" ContentType="audio/x-wav"/>
  <Override PartName="/ppt/media/audio47.wav" ContentType="audio/x-wav"/>
  <Override PartName="/ppt/media/audio48.wav" ContentType="audio/x-wav"/>
  <Override PartName="/ppt/media/audio49.wav" ContentType="audio/x-wav"/>
  <Override PartName="/ppt/media/audio50.wav" ContentType="audio/x-wav"/>
  <Override PartName="/ppt/media/audio51.wav" ContentType="audio/x-wav"/>
  <Override PartName="/ppt/media/audio52.wav" ContentType="audio/x-wav"/>
  <Override PartName="/ppt/media/audio5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63" r:id="rId4"/>
    <p:sldId id="262" r:id="rId5"/>
    <p:sldId id="283" r:id="rId6"/>
    <p:sldId id="282" r:id="rId7"/>
    <p:sldId id="258" r:id="rId8"/>
    <p:sldId id="259" r:id="rId9"/>
    <p:sldId id="260" r:id="rId10"/>
    <p:sldId id="284" r:id="rId11"/>
    <p:sldId id="285" r:id="rId12"/>
    <p:sldId id="261" r:id="rId13"/>
    <p:sldId id="265" r:id="rId14"/>
    <p:sldId id="264" r:id="rId15"/>
    <p:sldId id="268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F4A81-1AD2-A683-8999-AF176793B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578424-E266-64D9-9118-CE244F486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DD4314-7B75-DA0A-7E41-70F78C0E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CF4F0A-2443-4961-E505-AD889695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4F0827-BBD8-D334-6506-ED25AB25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8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D37D7-8C9C-CBF6-724F-CDC5AF80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7A38F2-4E21-FB0A-432B-7141B8F01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068801-EDF3-322B-4F38-9E0BA25F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760B8-6A67-F072-55E0-251C6D7C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2182EA-6B01-7D56-1C69-64F18C7E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3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F436600-2135-2A6F-34E9-BB0ACD886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20019-0883-C57A-FAEE-32A402ABF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C75352-4B16-73A3-28E5-AC8B86CD1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F0768-A9B8-C65A-1CEA-A8DEB35A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D2ED3E-6330-9060-DC99-3C083754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6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04F0D-CD3E-48A4-648E-A704DB78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D4BF72-37CE-710E-1831-FE6B5C18F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70F97-BE54-4470-24E8-84A41CC83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53B46B-B21B-2C48-EC48-B5A55683C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DD2384-0887-2146-0C1B-8AC96CF2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6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209AF8-527F-AFFF-7D96-4C56E219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9B380E-E581-0F51-7E6D-7EEA15396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1839E-CCC3-EB2F-06E7-A97F547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7F48F4-7FC9-61AF-5576-4C16E4E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90D460-076E-FBD3-2413-D702BDF1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8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ED7ED-D199-7945-066E-38A17059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A6BBA0-D765-83B9-8C51-79AC47EE2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A43EAC-029A-CE06-768C-7EAD28533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99C04E-FC12-0304-85C9-5F37F073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F10527-62FE-F56B-E2F0-DD76F4C7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63ACE9-1583-66CD-5EC2-A5D87A1E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9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C38C1B-3301-7BB4-A837-9A4D12FA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CC31C-1A92-6EDD-6972-3D5B3C5D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DF8327-ACCE-C89B-E833-9EECF5E8E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C2C3C51-84B9-6A11-9E0A-9EEED9F44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5FCE0F-0405-B979-9376-B178D8D8C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C0015A-39A2-9944-1E3B-497E2661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565B9C5-1982-B2F7-37F1-2FB3ED2A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7EC988-1671-6E3E-CFA3-6BEF8304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3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E65E9-F43A-D99E-CD68-CDE58B41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437612-CF75-FE7A-F2CA-C531D045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B255BA-5FA6-FE58-C6B1-568996C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9D2B5F-62C3-9DE2-87EA-CFC34DEA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68BB88-E4D0-4DCB-85C1-13F1EFCC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09DF85-2CFE-3C47-EC22-BC65C95DA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0F5A13-015B-74C1-EC58-4979C59C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7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09F4D-F062-585B-DD77-AAE7DB7A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1FAC55-F494-15AA-713A-34BAF3649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266109-5AE4-AB16-0BEF-11882667D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C2511-A31A-7CFE-9B5C-BBC4A8E39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D757F3-1F55-1B40-7830-AB9E5725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5C22B3-A638-3631-294C-3591C21E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0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0374E3-F3F0-CE69-FDBB-D28F2305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72D597-E209-811C-6A10-6658DB1FD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928FD2-C130-690A-80BD-63A418B35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0F8719-343A-DC08-A4FE-E335D949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0C1075-024F-C5DF-AABE-97D9021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7459B3-6FFC-59B5-9E5E-520F3E45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2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C87F62-A961-F0E6-6327-F7B022DB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4A148-9E51-1348-32DA-5044546F0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34ADFC-64DF-D657-C174-7D0EA6D7D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88A9F-E0D8-4AF0-9627-00937673ED7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A08244-55D7-1D6B-293A-1ED73CBFA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EA8E73-625B-D351-A981-F76FD9DCC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D373E-53A9-4792-BBC6-34A610A3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3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audio" Target="../media/audio35.wav"/><Relationship Id="rId7" Type="http://schemas.openxmlformats.org/officeDocument/2006/relationships/image" Target="../media/image24.jpg"/><Relationship Id="rId12" Type="http://schemas.openxmlformats.org/officeDocument/2006/relationships/image" Target="../media/image27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9.wav"/><Relationship Id="rId11" Type="http://schemas.microsoft.com/office/2007/relationships/hdphoto" Target="../media/hdphoto4.wdp"/><Relationship Id="rId5" Type="http://schemas.openxmlformats.org/officeDocument/2006/relationships/audio" Target="../media/audio36.wav"/><Relationship Id="rId15" Type="http://schemas.openxmlformats.org/officeDocument/2006/relationships/image" Target="../media/image3.jfif"/><Relationship Id="rId10" Type="http://schemas.openxmlformats.org/officeDocument/2006/relationships/image" Target="../media/image26.png"/><Relationship Id="rId4" Type="http://schemas.openxmlformats.org/officeDocument/2006/relationships/audio" Target="../media/audio16.wav"/><Relationship Id="rId9" Type="http://schemas.microsoft.com/office/2007/relationships/hdphoto" Target="../media/hdphoto3.wdp"/><Relationship Id="rId1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3" Type="http://schemas.openxmlformats.org/officeDocument/2006/relationships/audio" Target="../media/audio38.wav"/><Relationship Id="rId7" Type="http://schemas.openxmlformats.org/officeDocument/2006/relationships/image" Target="../media/image28.jpg"/><Relationship Id="rId12" Type="http://schemas.openxmlformats.org/officeDocument/2006/relationships/image" Target="../media/image31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microsoft.com/office/2007/relationships/hdphoto" Target="../media/hdphoto7.wdp"/><Relationship Id="rId5" Type="http://schemas.openxmlformats.org/officeDocument/2006/relationships/audio" Target="../media/audio36.wav"/><Relationship Id="rId15" Type="http://schemas.openxmlformats.org/officeDocument/2006/relationships/image" Target="../media/image3.jfif"/><Relationship Id="rId10" Type="http://schemas.openxmlformats.org/officeDocument/2006/relationships/image" Target="../media/image30.png"/><Relationship Id="rId4" Type="http://schemas.openxmlformats.org/officeDocument/2006/relationships/audio" Target="../media/audio16.wav"/><Relationship Id="rId9" Type="http://schemas.microsoft.com/office/2007/relationships/hdphoto" Target="../media/hdphoto6.wdp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40.wav"/><Relationship Id="rId7" Type="http://schemas.openxmlformats.org/officeDocument/2006/relationships/audio" Target="../media/audio2.wav"/><Relationship Id="rId12" Type="http://schemas.openxmlformats.org/officeDocument/2006/relationships/image" Target="../media/image3.jfif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slide" Target="slide3.xml"/><Relationship Id="rId5" Type="http://schemas.openxmlformats.org/officeDocument/2006/relationships/audio" Target="../media/audio42.wav"/><Relationship Id="rId10" Type="http://schemas.openxmlformats.org/officeDocument/2006/relationships/image" Target="../media/image34.jpg"/><Relationship Id="rId4" Type="http://schemas.openxmlformats.org/officeDocument/2006/relationships/audio" Target="../media/audio41.wav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3.jfif"/><Relationship Id="rId3" Type="http://schemas.openxmlformats.org/officeDocument/2006/relationships/audio" Target="../media/audio45.wav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6.wav"/><Relationship Id="rId11" Type="http://schemas.openxmlformats.org/officeDocument/2006/relationships/image" Target="../media/image33.jpg"/><Relationship Id="rId5" Type="http://schemas.openxmlformats.org/officeDocument/2006/relationships/audio" Target="../media/audio41.wav"/><Relationship Id="rId10" Type="http://schemas.openxmlformats.org/officeDocument/2006/relationships/image" Target="../media/image37.jpg"/><Relationship Id="rId4" Type="http://schemas.openxmlformats.org/officeDocument/2006/relationships/audio" Target="../media/audio36.wav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audio48.wav"/><Relationship Id="rId7" Type="http://schemas.openxmlformats.org/officeDocument/2006/relationships/image" Target="../media/image38.png"/><Relationship Id="rId12" Type="http://schemas.openxmlformats.org/officeDocument/2006/relationships/image" Target="../media/image3.jfif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6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41.jpg"/><Relationship Id="rId4" Type="http://schemas.openxmlformats.org/officeDocument/2006/relationships/audio" Target="../media/audio49.wav"/><Relationship Id="rId9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3.jfif"/><Relationship Id="rId3" Type="http://schemas.openxmlformats.org/officeDocument/2006/relationships/audio" Target="../media/audio51.wav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2" Type="http://schemas.openxmlformats.org/officeDocument/2006/relationships/audio" Target="../media/audio5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2.wav"/><Relationship Id="rId11" Type="http://schemas.openxmlformats.org/officeDocument/2006/relationships/image" Target="../media/image45.jpg"/><Relationship Id="rId5" Type="http://schemas.openxmlformats.org/officeDocument/2006/relationships/audio" Target="../media/audio29.wav"/><Relationship Id="rId10" Type="http://schemas.openxmlformats.org/officeDocument/2006/relationships/image" Target="../media/image44.jpg"/><Relationship Id="rId4" Type="http://schemas.openxmlformats.org/officeDocument/2006/relationships/audio" Target="../media/audio36.wav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6.jpg"/><Relationship Id="rId7" Type="http://schemas.openxmlformats.org/officeDocument/2006/relationships/image" Target="../media/image3.jfif"/><Relationship Id="rId2" Type="http://schemas.openxmlformats.org/officeDocument/2006/relationships/audio" Target="../media/audio5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8.gif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fif"/><Relationship Id="rId5" Type="http://schemas.openxmlformats.org/officeDocument/2006/relationships/slide" Target="slide3.xml"/><Relationship Id="rId10" Type="http://schemas.openxmlformats.org/officeDocument/2006/relationships/audio" Target="../media/audio2.wav"/><Relationship Id="rId4" Type="http://schemas.openxmlformats.org/officeDocument/2006/relationships/image" Target="../media/image2.jpg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8.png"/><Relationship Id="rId18" Type="http://schemas.openxmlformats.org/officeDocument/2006/relationships/slide" Target="slide9.xml"/><Relationship Id="rId26" Type="http://schemas.openxmlformats.org/officeDocument/2006/relationships/image" Target="../media/image14.png"/><Relationship Id="rId3" Type="http://schemas.openxmlformats.org/officeDocument/2006/relationships/audio" Target="../media/audio5.wav"/><Relationship Id="rId21" Type="http://schemas.openxmlformats.org/officeDocument/2006/relationships/image" Target="../media/image11.jpeg"/><Relationship Id="rId7" Type="http://schemas.openxmlformats.org/officeDocument/2006/relationships/audio" Target="../media/audio9.wav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5" Type="http://schemas.openxmlformats.org/officeDocument/2006/relationships/slide" Target="slide4.xml"/><Relationship Id="rId2" Type="http://schemas.openxmlformats.org/officeDocument/2006/relationships/audio" Target="../media/audio4.wav"/><Relationship Id="rId16" Type="http://schemas.openxmlformats.org/officeDocument/2006/relationships/slide" Target="slide6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audio" Target="../media/audio7.wav"/><Relationship Id="rId15" Type="http://schemas.openxmlformats.org/officeDocument/2006/relationships/image" Target="../media/image10.png"/><Relationship Id="rId23" Type="http://schemas.openxmlformats.org/officeDocument/2006/relationships/image" Target="../media/image12.png"/><Relationship Id="rId10" Type="http://schemas.openxmlformats.org/officeDocument/2006/relationships/audio" Target="../media/audio12.wav"/><Relationship Id="rId19" Type="http://schemas.openxmlformats.org/officeDocument/2006/relationships/slide" Target="slide8.xml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9.png"/><Relationship Id="rId22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3.jf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8.wav"/><Relationship Id="rId7" Type="http://schemas.openxmlformats.org/officeDocument/2006/relationships/image" Target="../media/image3.jfif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audio" Target="../media/audio15.wav"/><Relationship Id="rId4" Type="http://schemas.openxmlformats.org/officeDocument/2006/relationships/audio" Target="../media/audio19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21.wav"/><Relationship Id="rId7" Type="http://schemas.openxmlformats.org/officeDocument/2006/relationships/audio" Target="../media/audio19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image" Target="../media/image3.jfif"/><Relationship Id="rId5" Type="http://schemas.openxmlformats.org/officeDocument/2006/relationships/audio" Target="../media/audio23.wav"/><Relationship Id="rId10" Type="http://schemas.openxmlformats.org/officeDocument/2006/relationships/slide" Target="slide12.xml"/><Relationship Id="rId4" Type="http://schemas.openxmlformats.org/officeDocument/2006/relationships/audio" Target="../media/audio22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26.wav"/><Relationship Id="rId7" Type="http://schemas.openxmlformats.org/officeDocument/2006/relationships/audio" Target="../media/audio29.wav"/><Relationship Id="rId12" Type="http://schemas.openxmlformats.org/officeDocument/2006/relationships/image" Target="../media/image3.jfif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slide" Target="slide13.xml"/><Relationship Id="rId5" Type="http://schemas.openxmlformats.org/officeDocument/2006/relationships/audio" Target="../media/audio28.wav"/><Relationship Id="rId10" Type="http://schemas.openxmlformats.org/officeDocument/2006/relationships/image" Target="../media/image19.jpeg"/><Relationship Id="rId4" Type="http://schemas.openxmlformats.org/officeDocument/2006/relationships/audio" Target="../media/audio27.wav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31.wav"/><Relationship Id="rId7" Type="http://schemas.openxmlformats.org/officeDocument/2006/relationships/image" Target="../media/image21.jp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audio" Target="../media/audio19.wav"/><Relationship Id="rId4" Type="http://schemas.openxmlformats.org/officeDocument/2006/relationships/audio" Target="../media/audio15.wav"/><Relationship Id="rId9" Type="http://schemas.openxmlformats.org/officeDocument/2006/relationships/image" Target="../media/image3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audio" Target="../media/audio33.wav"/><Relationship Id="rId7" Type="http://schemas.openxmlformats.org/officeDocument/2006/relationships/image" Target="../media/image22.jfif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24.wav"/><Relationship Id="rId10" Type="http://schemas.openxmlformats.org/officeDocument/2006/relationships/image" Target="../media/image3.jfif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59506" y="1099278"/>
            <a:ext cx="7010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mầm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non An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Hưng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5523" y="1877731"/>
            <a:ext cx="40983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 ch</a:t>
            </a:r>
            <a:r>
              <a:rPr lang="vi-VN" sz="4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ơ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i: Hái quả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29533" y="2668334"/>
            <a:ext cx="40703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tuổi: 4 -5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tuổi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8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Giai-dieu-mo-dau-vui-ve-ngan-www_tiengdong_com.wav"/>
          </p:stSnd>
        </p:sndAc>
      </p:transition>
    </mc:Choice>
    <mc:Fallback xmlns="">
      <p:transition spd="slow" advClick="0">
        <p:sndAc>
          <p:stSnd>
            <p:snd r:embed="rId4" name="Giai-dieu-mo-dau-vui-ve-ngan-www_tiengdong_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2179338" y="3564444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9105867" y="-205819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7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76" l="5085" r="97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7" r="6192"/>
          <a:stretch/>
        </p:blipFill>
        <p:spPr bwMode="auto">
          <a:xfrm>
            <a:off x="7880182" y="669187"/>
            <a:ext cx="2451370" cy="284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10480710" y="3108633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031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29383" r="10577" b="6116"/>
          <a:stretch/>
        </p:blipFill>
        <p:spPr bwMode="auto">
          <a:xfrm>
            <a:off x="8822449" y="4390056"/>
            <a:ext cx="3018206" cy="24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21124" r="26978" b="9902"/>
          <a:stretch/>
        </p:blipFill>
        <p:spPr bwMode="auto">
          <a:xfrm>
            <a:off x="252921" y="3564445"/>
            <a:ext cx="2989958" cy="32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D3456E9-DA9C-A69F-064E-CBF23D5E9F6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27" y="-499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̉i số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12436 C 0.00196 -0.13292 0.00066 -0.14055 -0.00468 -0.14609 C -0.00976 -0.15141 -0.02069 -0.16066 -0.02069 -0.16043 C -0.02811 -0.17707 -0.01939 -0.16066 -0.02863 -0.17013 C -0.03045 -0.17221 -0.03162 -0.17545 -0.03344 -0.17753 C -0.04398 -0.18909 -0.04268 -0.1877 -0.05101 -0.19186 C -0.05843 -0.20088 -0.06572 -0.20781 -0.07496 -0.21128 C -0.08029 -0.22376 -0.07509 -0.21544 -0.08602 -0.22076 C -0.08823 -0.22215 -0.09018 -0.22469 -0.09239 -0.22584 C -0.10996 -0.23463 -0.13001 -0.23763 -0.14823 -0.24018 C -0.16514 -0.24919 -0.18206 -0.24226 -0.19937 -0.23786 C -0.20093 -0.23625 -0.20288 -0.23532 -0.20406 -0.23301 C -0.2051 -0.23116 -0.20731 -0.22492 -0.20575 -0.22584 C -0.20288 -0.22723 -0.20171 -0.23255 -0.19937 -0.23555 C -0.19794 -0.2374 -0.19612 -0.23856 -0.19456 -0.24018 C -0.19039 -0.25081 -0.18532 -0.25844 -0.1818 -0.2693 C -0.18232 -0.2871 -0.18206 -0.3049 -0.18336 -0.32247 C -0.18414 -0.33195 -0.18818 -0.33657 -0.1913 -0.34397 C -0.1995 -0.36408 -0.20484 -0.3761 -0.21681 -0.39251 C -0.22397 -0.40245 -0.22878 -0.41424 -0.23594 -0.42395 C -0.23854 -0.42718 -0.24102 -0.43111 -0.24401 -0.43366 C -0.247 -0.43597 -0.25351 -0.43828 -0.25351 -0.43805 C -0.27251 -0.4362 -0.27316 -0.44013 -0.28383 -0.42395 C -0.27772 -0.40962 -0.27199 -0.41447 -0.26158 -0.41655 C -0.2634 -0.43343 -0.26535 -0.44036 -0.27433 -0.45053 C -0.28149 -0.46879 -0.29737 -0.48128 -0.30934 -0.49145 C -0.33966 -0.5178 -0.36686 -0.53953 -0.40187 -0.54716 C -0.4141 -0.54554 -0.42647 -0.54508 -0.43857 -0.5423 C -0.44052 -0.54184 -0.44377 -0.54022 -0.44338 -0.53745 C -0.44273 -0.53213 -0.43506 -0.52913 -0.43219 -0.52774 C -0.42425 -0.52936 -0.41488 -0.52566 -0.40825 -0.53259 C -0.40499 -0.53583 -0.40916 -0.54485 -0.4115 -0.54947 C -0.41475 -0.55571 -0.4197 -0.5601 -0.42425 -0.56403 C -0.45093 -0.58738 -0.47943 -0.61073 -0.51028 -0.6172 C -0.53266 -0.63061 -0.5583 -0.62829 -0.58055 -0.61466 C -0.58979 -0.5957 -0.57964 -0.61396 -0.59643 -0.59547 C -0.60632 -0.58461 -0.61569 -0.57027 -0.62194 -0.55432 C -0.62142 -0.55132 -0.62207 -0.54693 -0.62038 -0.54485 C -0.61608 -0.5393 -0.60268 -0.54415 -0.59968 -0.54485 C -0.60424 -0.56565 -0.61998 -0.57513 -0.63313 -0.5786 C -0.64367 -0.58645 -0.65356 -0.59062 -0.66501 -0.59316 C -0.67035 -0.59223 -0.67568 -0.592 -0.68102 -0.59062 C -0.68427 -0.58946 -0.69052 -0.58576 -0.69052 -0.58553 C -0.70796 -0.56657 -0.70978 -0.56912 -0.71603 -0.53976 C -0.71395 -0.51479 -0.71694 -0.5208 -0.70327 -0.51572 C -0.71186 -0.50694 -0.71889 -0.49607 -0.72722 -0.48682 C -0.73334 -0.47111 -0.7336 -0.46718 -0.73516 -0.44799 C -0.73438 -0.43551 -0.73503 -0.42302 -0.73047 -0.41193 C -0.7159 -0.37633 -0.68193 -0.37679 -0.65864 -0.37332 C -0.63521 -0.3761 -0.57717 -0.36939 -0.55817 -0.41193 C -0.5635 -0.42349 -0.56559 -0.4184 -0.57248 -0.40939 C -0.58472 -0.39297 -0.59305 -0.37425 -0.59799 -0.35136 C -0.59591 -0.32779 -0.59708 -0.30166 -0.58055 -0.29334 C -0.57782 -0.29427 -0.5747 -0.29311 -0.57248 -0.29589 C -0.56949 -0.29935 -0.56481 -0.316 -0.56611 -0.31045 C -0.56988 -0.29381 -0.57509 -0.27947 -0.5773 -0.26214 C -0.57626 -0.25243 -0.57652 -0.24226 -0.57418 -0.23301 C -0.57352 -0.23024 -0.55999 -0.20897 -0.55661 -0.20643 C -0.54997 -0.20157 -0.53604 -0.20042 -0.52941 -0.19926 C -0.50104 -0.20088 -0.48438 -0.19117 -0.4672 -0.22353 C -0.46291 -0.23994 -0.46121 -0.24041 -0.46564 -0.25705 C -0.47826 -0.2448 -0.48425 -0.22215 -0.48958 -0.20157 C -0.48854 -0.1847 -0.48854 -0.16759 -0.48646 -0.15095 C -0.48334 -0.12506 -0.46499 -0.10957 -0.44976 -0.10495 C -0.4413 -0.10564 -0.43271 -0.10564 -0.42425 -0.10726 C -0.42139 -0.10795 -0.40122 -0.12737 -0.41788 -0.11466 C -0.42282 -0.09917 -0.42412 -0.09963 -0.42582 -0.08091 C -0.42464 -0.06218 -0.42634 -0.05201 -0.41618 -0.0423 C -0.38912 -0.04392 -0.38261 -0.03051 -0.37636 -0.05895 C -0.37688 -0.06311 -0.37545 -0.06935 -0.37792 -0.0712 C -0.38274 -0.07443 -0.39393 -0.06681 -0.39875 -0.06403 C -0.40382 -0.05733 -0.40981 -0.05201 -0.41462 -0.04461 C -0.42712 -0.02589 -0.41254 -0.04207 -0.42425 -0.03005 C -0.42829 0.00092 -0.42516 -0.00809 -0.40187 -0.01063 C -0.39445 -0.01456 -0.39302 -0.01595 -0.39549 -0.02774 C -0.40929 -0.01341 -0.41228 0.00116 -0.40512 0.03028 C -0.40395 0.03514 -0.39549 0.03514 -0.39549 0.03537 C -0.36035 0.03005 -0.36504 0.04184 -0.35398 0.00855 C -0.35762 -0.01896 -0.35424 -0.02242 -0.37155 -0.01803 C -0.37649 -0.0104 -0.3817 -0.00439 -0.38755 0.00139 C -0.39185 0.0215 -0.38781 0.01618 -0.37636 0.01086 C -0.37376 -0.00116 -0.37532 -0.01318 -0.37792 -0.0252 C -0.38964 -0.02289 -0.39393 -0.02265 -0.40187 -0.01063 C -0.40278 -0.01641 -0.40486 -0.03236 -0.40825 -0.03491 C -0.41033 -0.03652 -0.41163 -0.03028 -0.41306 -0.02774 C -0.41475 -0.0245 -0.41631 -0.02127 -0.41788 -0.01803 C -0.41736 -0.01479 -0.41814 -0.00971 -0.41618 -0.00832 C -0.41462 -0.00717 -0.41488 -0.01826 -0.41462 -0.01572 C -0.40916 0.02705 -0.41801 0.00509 -0.40981 0.02288 C -0.39133 0.01988 -0.37532 0.01757 -0.36361 -0.00601 C -0.35814 -0.03074 -0.36634 -0.02242 -0.38118 -0.02034 C -0.38573 -0.01572 -0.39198 -0.01063 -0.39549 -0.00347 C -0.40096 0.00832 -0.39692 0.003 -0.40031 0.01341 C -0.40408 0.02473 -0.40343 0.01618 -0.40343 0.02566 L -0.3843 0.02566 L -0.3748 -0.00347 " pathEditMode="relative" rAng="0" ptsTypes="fffffffffffffffffffffffffffffffffffffffffffffffffffffffffffffffffffffffffffffffffffffffffffffA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9" y="-170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áp án số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giói quá kích vào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01133 -0.00039 -0.02289 -0.00156 -0.03398 C -0.00351 -0.05294 -0.01548 -0.06473 -0.02394 -0.07397 C -0.03123 -0.09085 -0.04242 -0.0994 -0.05257 -0.1105 C -0.05492 -0.11304 -0.05661 -0.1172 -0.05908 -0.11905 C -0.06403 -0.12298 -0.07119 -0.12413 -0.07652 -0.1276 C -0.09058 -0.12575 -0.10125 -0.13292 -0.10841 -0.11327 C -0.10489 -0.08761 -0.0937 -0.08669 -0.08134 -0.08253 C -0.076 -0.08345 -0.07014 -0.08045 -0.06546 -0.08507 C -0.06533 -0.08507 -0.06793 -0.10356 -0.06858 -0.10495 C -0.07457 -0.11766 -0.08381 -0.12344 -0.09253 -0.1276 C -0.10177 -0.14355 -0.09266 -0.13107 -0.1101 -0.13893 C -0.11244 -0.13985 -0.11426 -0.14332 -0.11647 -0.14448 C -0.1196 -0.14609 -0.12285 -0.14633 -0.12597 -0.14725 C -0.13769 -0.1454 -0.1494 -0.14378 -0.16111 -0.1417 C -0.16489 -0.14101 -0.16905 -0.14216 -0.1723 -0.13893 C -0.1779 -0.13361 -0.18128 -0.12252 -0.18662 -0.11627 C -0.18818 -0.11258 -0.19091 -0.10957 -0.19143 -0.10495 C -0.19404 -0.08068 -0.18167 -0.09015 -0.19937 -0.08507 C -0.22345 -0.06311 -0.24844 -0.0289 -0.2552 0.01988 C -0.25468 0.02843 -0.25598 0.03791 -0.25364 0.04531 C -0.25273 0.04808 -0.25013 0.04184 -0.24883 0.0393 C -0.24557 0.03259 -0.24388 0.02404 -0.24089 0.01687 C -0.23568 -0.00925 -0.24011 0.00971 -0.23763 0.06218 C -0.23659 0.08252 -0.22957 0.10471 -0.22176 0.11905 C -0.21642 0.09246 -0.22605 0.14193 -0.21694 0.08507 C -0.21564 0.07721 -0.21356 0.07004 -0.21213 0.06218 C -0.21473 0.04299 -0.22189 0.01988 -0.23126 0.00855 C -0.23464 0.00439 -0.23881 0.00324 -0.24245 0 C -0.24792 -0.00509 -0.2526 -0.01295 -0.25833 -0.01711 C -0.26627 -0.02289 -0.28579 -0.02427 -0.29347 -0.02543 C -0.3342 -0.01896 -0.36778 0.0104 -0.38443 0.07929 C -0.38274 0.12066 -0.38782 0.1306 -0.37324 0.11327 C -0.36686 0.09639 -0.36426 0.0853 -0.36205 0.06519 C -0.36908 0.03421 -0.3614 0.04022 -0.386 0.05085 C -0.40265 0.08067 -0.41059 0.11835 -0.41632 0.15834 C -0.4158 0.18793 -0.41593 0.21706 -0.41463 0.24618 C -0.41358 0.26976 -0.40812 0.29265 -0.40356 0.31438 C -0.40278 0.31808 -0.40304 0.32247 -0.40187 0.3257 C -0.39992 0.33079 -0.39524 0.33264 -0.39237 0.33403 C -0.38808 0.33241 -0.38378 0.33125 -0.37962 0.32848 C -0.37519 0.32547 -0.36686 0.31715 -0.36686 0.31715 C -0.36322 0.2975 -0.36843 0.31992 -0.36049 0.30305 C -0.35893 0.29981 -0.35828 0.29542 -0.35723 0.29172 C -0.35815 0.33287 -0.36062 0.3828 -0.35723 0.42464 C -0.35528 0.44937 -0.35008 0.45931 -0.34448 0.48127 C -0.33914 0.50231 -0.33745 0.51317 -0.32691 0.52658 C -0.31988 0.50532 -0.3109 0.4859 -0.30778 0.46163 C -0.30713 0.457 -0.30674 0.45215 -0.30622 0.44753 C -0.3057 0.44198 -0.30466 0.42464 -0.30466 0.43065 C -0.30466 0.43735 -0.3057 0.4436 -0.30622 0.45007 C -0.30518 0.49006 -0.31247 0.50948 -0.29347 0.51849 C -0.26002 0.50647 -0.23568 0.47388 -0.22007 0.41909 C -0.21655 0.37425 -0.19104 0.29958 -0.22176 0.27161 C -0.22527 0.28456 -0.23165 0.29866 -0.23451 0.3116 C -0.2405 0.33842 -0.24037 0.34258 -0.24245 0.36546 C -0.24089 0.37402 -0.24076 0.38373 -0.23763 0.39066 C -0.23594 0.39459 -0.23243 0.39343 -0.2297 0.39343 C -0.21798 0.39343 -0.20627 0.39182 -0.19456 0.39066 C -0.18389 0.3717 -0.17751 0.36454 -0.17061 0.3398 C -0.16957 0.33033 -0.16827 0.30213 -0.16749 0.3116 C -0.16502 0.34235 -0.16476 0.38696 -0.15148 0.41077 C -0.14719 0.4184 -0.14198 0.42395 -0.13717 0.43065 C -0.13508 0.43342 -0.13339 0.43805 -0.13079 0.43874 C -0.12545 0.44059 -0.12012 0.4429 -0.11478 0.44475 C -0.09435 0.43943 -0.07964 0.44429 -0.06702 0.41632 C -0.06195 0.40499 -0.05791 0.39297 -0.05257 0.38234 C -0.04958 0.37633 -0.04307 0.36546 -0.04307 0.36546 C -0.04255 0.36176 -0.04242 0.35737 -0.04151 0.35414 C -0.04073 0.35067 -0.03865 0.34905 -0.03826 0.34558 C -0.03696 0.33541 -0.03748 0.32478 -0.0367 0.31438 C -0.03618 0.30744 -0.03436 0.3012 -0.03344 0.2945 C -0.03175 0.28109 -0.0311 0.26791 -0.02876 0.25474 C -0.02733 0.23116 -0.02681 0.22376 -0.02238 0.20388 C -0.02121 0.18585 -0.01926 0.17036 -0.01757 0.1528 C -0.01588 0.10633 -0.01483 0.06704 0 0.0282 C -0.00052 0.0252 -0.00169 0.02265 -0.00156 0.01988 C -0.00026 -0.00208 0.00443 0.00786 0 0 Z " pathEditMode="relative" ptsTypes="ffffffffffffffffffffffffffffffffffffffffffffffffffffffffffffffffffffffffffffff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2207E-7 -2.589E-7 C -0.00156 -0.01318 -0.00456 -0.02381 -0.00638 -0.03675 C -0.00417 -0.05294 -0.00364 -0.06496 0.00638 -0.07073 C 0.03683 -0.06449 0.03618 -0.07582 0.03345 -0.03121 C 0.02915 -0.03213 0.02486 -0.03213 0.02069 -0.03398 C 0.0151 -0.03675 0.01106 -0.05201 0.00794 -0.05941 C 0.00716 -0.06704 0.00468 -0.0742 0.00468 -0.08206 C 0.00468 -0.10356 0.01601 -0.10772 0.02551 -0.11327 C 0.03188 -0.11234 0.03878 -0.11512 0.04464 -0.11049 C 0.04659 -0.10888 0.04451 -0.10217 0.04308 -0.09917 C 0.04203 -0.09686 0.03982 -0.09732 0.03826 -0.09639 C 0.03618 -0.09732 0.03371 -0.09686 0.03188 -0.09917 C 0.02707 -0.10518 0.02199 -0.1246 0.01913 -0.13315 C 0.01861 -0.13685 0.01822 -0.14078 0.01744 -0.14448 C 0.01614 -0.15025 0.01379 -0.15534 0.01275 -0.16135 C 0.00989 -0.17892 0.00885 -0.19741 0.00638 -0.21521 C 0.0069 -0.22376 0.00612 -0.23278 0.00794 -0.24087 C 0.00859 -0.24364 0.01184 -0.24619 0.01275 -0.24364 C 0.01809 -0.22908 0.00182 -0.22954 0.00156 -0.22954 C -0.01627 -0.23347 -0.00924 -0.22862 -0.01601 -0.2522 C -0.01301 -0.27832 -0.0138 -0.30791 0.00156 -0.32016 C 0.00507 -0.32293 0.00911 -0.32362 0.01275 -0.3257 C 0.02655 -0.32409 0.04008 -0.3331 0.04464 -0.30883 C 0.03826 -0.28641 0.04021 -0.28502 0.01431 -0.30028 C 0.01067 -0.30236 0.00963 -0.31114 0.00794 -0.31715 C 0.00534 -0.32617 0.00156 -0.34558 0.00156 -0.34535 C 0.00013 -0.3754 -0.0026 -0.40384 0.00638 -0.43065 C 0.00898 -0.44938 0.00586 -0.43574 0.01275 -0.4503 C 0.01392 -0.45284 0.01431 -0.457 0.01588 -0.45885 C 0.01874 -0.46209 0.02551 -0.46463 0.02551 -0.4644 C 0.03266 -0.47319 0.03826 -0.47619 0.04138 -0.45885 C 0.04086 -0.44753 0.04099 -0.43597 0.03982 -0.42487 C 0.03943 -0.42164 0.03696 -0.41285 0.0367 -0.41632 C 0.03292 -0.46509 0.05414 -0.47434 0.07496 -0.48151 C 0.08082 -0.48058 0.08667 -0.48058 0.0924 -0.47873 C 0.09969 -0.47642 0.1045 -0.46764 0.11166 -0.46463 C 0.11739 -0.45747 0.11908 -0.45076 0.12116 -0.43897 C 0.11569 -0.40985 0.11621 -0.40384 0.10047 -0.39367 C 0.09787 -0.41609 0.09643 -0.44706 0.11166 -0.45608 C 0.11465 -0.45793 0.11804 -0.45793 0.12116 -0.45885 C 0.14263 -0.47226 0.14302 -0.42718 0.15148 -0.40499 C 0.14992 -0.38904 0.1494 -0.3724 0.14667 -0.35691 C 0.14576 -0.35183 0.12598 -0.34466 0.12272 -0.34281 C 0.11908 -0.34374 0.11504 -0.34281 0.11166 -0.34558 C 0.10489 -0.3509 0.10984 -0.38095 0.10997 -0.38234 C 0.11023 -0.38534 0.11036 -0.38904 0.11166 -0.39089 C 0.11335 -0.3932 0.11595 -0.39274 0.11804 -0.39367 C 0.12806 -0.38927 0.12897 -0.38257 0.13548 -0.36824 C 0.13808 -0.34605 0.14315 -0.31993 0.13079 -0.30305 C 0.12845 -0.30005 0.12545 -0.29935 0.12272 -0.2975 C 0.12116 -0.29473 0.12012 -0.29057 0.11804 -0.28895 C 0.11504 -0.28664 0.11023 -0.29103 0.10841 -0.28618 C 0.10684 -0.28178 0.11062 -0.2767 0.11166 -0.27184 C 0.11374 -0.2619 0.11348 -0.26121 0.11478 -0.24919 C 0.11348 -0.23208 0.11439 -0.22353 0.10515 -0.21822 C 0.10567 -0.22469 0.10528 -0.23185 0.10684 -0.23786 C 0.1127 -0.26075 0.11739 -0.2166 0.11804 -0.21244 C 0.11752 -0.20018 0.11752 -0.1877 0.11635 -0.17568 C 0.11426 -0.15511 0.09995 -0.14979 0.09084 -0.14448 C 0.08876 -0.1454 0.08576 -0.14424 0.08446 -0.14725 C 0.08342 -0.14956 0.08459 -0.15742 0.08602 -0.1558 C 0.08836 -0.15303 0.08836 -0.14656 0.08928 -0.1417 C 0.09123 -0.13176 0.09253 -0.12067 0.09409 -0.11049 C 0.09305 -0.10194 0.09357 -0.09223 0.09084 -0.08507 C 0.08797 -0.07744 0.07652 -0.07374 0.07652 -0.07351 C 0.05648 -0.04693 0.04412 -0.06126 0.01106 -0.05941 C 0.0095 -0.05848 0.00638 -0.05663 0.00638 -0.0564 " pathEditMode="relative" rAng="0" ptsTypes="ffffffffffffffffffffffffffffffffffffffffffffffffffffffffffffffffffA">
                                      <p:cBhvr>
                                        <p:cTn id="86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4" y="-24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6" grpId="0"/>
      <p:bldP spid="6" grpId="1"/>
      <p:bldP spid="6" grpId="2"/>
      <p:bldP spid="6" grpId="3"/>
      <p:bldP spid="9" grpId="0"/>
      <p:bldP spid="9" grpId="1"/>
      <p:bldP spid="9" grpId="2"/>
      <p:bldP spid="9" grpId="3"/>
      <p:bldP spid="9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9503441" y="3134785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" b="97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29" b="7948"/>
          <a:stretch/>
        </p:blipFill>
        <p:spPr bwMode="auto">
          <a:xfrm>
            <a:off x="9055013" y="4591456"/>
            <a:ext cx="2634833" cy="22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5061959" y="373720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19085" r="21063" b="19878"/>
          <a:stretch/>
        </p:blipFill>
        <p:spPr bwMode="auto">
          <a:xfrm>
            <a:off x="4352141" y="583659"/>
            <a:ext cx="3157612" cy="188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2252647" y="2258851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67" b="92667" l="7167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9618" r="6989" b="7612"/>
          <a:stretch/>
        </p:blipFill>
        <p:spPr bwMode="auto">
          <a:xfrm>
            <a:off x="0" y="3175667"/>
            <a:ext cx="3277278" cy="317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D3456E9-DA9C-A69F-064E-CBF23D5E9F6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27" y="-499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̉i số 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-0.0185 0.00143 -0.06195 0.00806 -0.07929 C 0.00989 -0.09871 0.01327 -0.11697 0.016 -0.13592 C 0.01678 -0.14193 0.01913 -0.15303 0.01913 -0.15303 C 0.0203 -0.1743 0.0216 -0.19441 0.02394 -0.21544 C 0.02498 -0.26168 0.0242 -0.30814 0.0272 -0.35414 C 0.02746 -0.35761 0.04125 -0.37957 0.04307 -0.38257 C 0.04633 -0.38789 0.054 -0.40338 0.05908 -0.408 C 0.07014 -0.41794 0.08537 -0.42095 0.09734 -0.42488 C 0.10593 -0.42765 0.11426 -0.4332 0.12285 -0.4362 C 0.13209 -0.44452 0.14185 -0.44429 0.15161 -0.45053 C 0.16241 -0.45747 0.17074 -0.47111 0.1818 -0.47596 C 0.18336 -0.47781 0.18493 -0.48012 0.18662 -0.48174 C 0.19078 -0.4859 0.19547 -0.48844 0.19937 -0.49307 C 0.20939 -0.50486 0.21512 -0.51364 0.22657 -0.5185 C 0.23568 -0.52936 0.24804 -0.5319 0.25846 -0.53837 C 0.27811 -0.53653 0.29776 -0.5356 0.31741 -0.5326 C 0.34422 -0.52844 0.32235 -0.52982 0.33823 -0.52127 C 0.34383 -0.51826 0.34994 -0.51826 0.35567 -0.51572 C 0.3951 -0.49885 0.37532 -0.50439 0.39875 -0.49862 C 0.40304 -0.49607 0.40708 -0.49214 0.4115 -0.49006 C 0.42204 -0.48498 0.43284 -0.4822 0.44338 -0.47596 C 0.45197 -0.46556 0.46421 -0.46602 0.47215 -0.45331 C 0.48217 -0.43736 0.48998 -0.4191 0.49922 -0.40222 C 0.5013 -0.39205 0.50416 -0.38488 0.50559 -0.37402 C 0.50442 -0.35368 0.5052 -0.34605 0.50091 -0.32871 C 0.49843 -0.31877 0.49661 -0.32016 0.49284 -0.31161 C 0.48334 -0.29011 0.49128 -0.29658 0.47852 -0.29173 C 0.47123 -0.27878 0.46278 -0.26376 0.45302 -0.25775 C 0.4266 -0.22307 0.40291 -0.21729 0.37012 -0.21244 C 0.3312 -0.19903 0.38925 -0.20227 0.29672 -0.20689 C 0.29138 -0.20782 0.28565 -0.20597 0.28071 -0.20966 C 0.26978 -0.21776 0.28578 -0.23972 0.28878 -0.24365 C 0.29828 -0.2559 0.31884 -0.26052 0.33016 -0.26353 C 0.34669 -0.26168 0.36335 -0.26283 0.37962 -0.25775 C 0.38222 -0.25682 0.38313 -0.25058 0.38443 -0.24642 C 0.38794 -0.23555 0.39172 -0.22446 0.39393 -0.21244 C 0.39302 -0.17915 0.39588 -0.1461 0.38443 -0.11905 C 0.38144 -0.10241 0.38365 -0.11327 0.37649 -0.08784 C 0.37064 -0.06704 0.34721 -0.05895 0.33654 -0.05664 C 0.3152 -0.05779 0.27954 -0.05825 0.2552 -0.06242 C 0.24791 -0.06357 0.24336 -0.06796 0.23607 -0.07074 C 0.22969 -0.07305 0.21694 -0.07652 0.21694 -0.07652 C 0.19273 -0.09131 0.17412 -0.11951 0.15317 -0.14471 C 0.15187 -0.15858 0.14758 -0.17568 0.15161 -0.19002 C 0.15239 -0.19233 0.15473 -0.19163 0.15629 -0.19256 C 0.16931 -0.18886 0.17126 -0.18932 0.17868 -0.16991 C 0.18493 -0.13708 0.18493 -0.09663 0.17074 -0.07074 C 0.1697 -0.06403 0.16658 -0.04831 0.16436 -0.04254 C 0.16306 -0.03907 0.16085 -0.03722 0.15955 -0.03421 C 0.15812 -0.03052 0.1576 -0.02635 0.15629 -0.02266 C 0.15486 -0.01873 0.15317 -0.01503 0.15161 -0.01133 C 0.1481 0.00624 0.14458 0.03213 0.15161 0.04808 C 0.15434 0.05432 0.15799 0.05941 0.16111 0.06518 C 0.16397 0.0705 0.16553 0.07813 0.16905 0.08206 C 0.17334 0.08691 0.17868 0.08784 0.18349 0.09061 C 0.18935 0.09385 0.19404 0.10194 0.19937 0.10749 C 0.20132 0.1098 0.20223 0.11396 0.20419 0.11604 C 0.21134 0.12344 0.21993 0.1269 0.22657 0.13592 C 0.22865 0.13869 0.23047 0.14262 0.23295 0.14424 C 0.23698 0.14748 0.24141 0.14817 0.2457 0.15002 C 0.25507 0.16343 0.26457 0.17198 0.27602 0.17845 C 0.30257 0.17753 0.33185 0.19371 0.35567 0.17267 C 0.36439 0.16505 0.37311 0.1484 0.37805 0.13315 C 0.3804 0.12575 0.38443 0.11049 0.38443 0.11049 C 0.383 0.04392 0.383 -0.03884 0.34461 -0.07374 C 0.30817 -0.07004 0.31741 -0.07929 0.29828 -0.04531 C 0.29698 -0.03075 0.29489 -0.01734 0.29346 -0.00278 C 0.29555 0.04947 0.28956 0.04346 0.31585 0.04808 C 0.33706 0.04461 0.33277 0.05316 0.33654 0.02543 C 0.33537 0.00624 0.33706 -0.01318 0.32535 -0.01988 C 0.31324 -0.01688 0.30947 -0.01919 0.30622 0.00277 C 0.30843 0.02912 0.30622 0.02265 0.31897 0.0282 C 0.33042 -0.00116 0.32313 -0.02867 0.30465 -0.03676 C 0.28813 -0.03421 0.28735 -0.03722 0.27759 -0.01988 C 0.27707 -0.01711 0.2768 -0.0141 0.27602 -0.01133 C 0.27511 -0.00832 0.2729 -0.00624 0.27277 -0.00278 C 0.27212 0.01132 0.27433 0.02543 0.27433 0.03953 " pathEditMode="relative" ptsTypes="fffffffffffffffffffffffffffffffffffffffffffffffffffffffffffffffffffffffff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áp án số 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6" presetClass="emph" presetSubtype="0" repeatCount="5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giói quá kích vào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giói quá kích vào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44 -0.03052 -0.00118 -0.07559 -0.01445 -0.09917 C -0.01809 -0.11235 -0.02265 -0.12391 -0.0272 -0.13593 C -0.02838 -0.13916 -0.0315 -0.13777 -0.03358 -0.1387 C -0.04633 -0.16135 -0.04113 -0.15188 -0.04946 -0.16713 C -0.05245 -0.17268 -0.05714 -0.1743 -0.06065 -0.17846 C -0.0734 -0.17753 -0.08642 -0.17985 -0.09891 -0.17569 C -0.10112 -0.17499 -0.09631 -0.16783 -0.0941 -0.16713 C -0.08993 -0.16575 -0.08564 -0.16898 -0.08134 -0.16991 C -0.07497 -0.18724 -0.07392 -0.19903 -0.08303 -0.21521 C -0.08798 -0.23301 -0.09644 -0.2418 -0.10685 -0.24642 C -0.11518 -0.25405 -0.11947 -0.25544 -0.12923 -0.25775 C -0.15995 -0.2552 -0.15839 -0.26538 -0.17387 -0.23787 C -0.17778 -0.21776 -0.17986 -0.22423 -0.17231 -0.21521 C -0.16697 -0.21614 -0.16138 -0.21521 -0.1563 -0.21799 C -0.14823 -0.22238 -0.15201 -0.24087 -0.15318 -0.24919 C -0.15604 -0.27 -0.16841 -0.2767 -0.17869 -0.2804 C -0.19079 -0.29658 -0.20407 -0.30537 -0.21851 -0.31161 C -0.23595 -0.30976 -0.24961 -0.31068 -0.26484 -0.29751 C -0.26783 -0.29219 -0.27174 -0.28895 -0.27434 -0.28317 C -0.27473 -0.28225 -0.27746 -0.26722 -0.27759 -0.2663 C -0.27499 -0.24758 -0.27278 -0.25266 -0.26159 -0.24919 C -0.25846 -0.25012 -0.25456 -0.24873 -0.25209 -0.2522 C -0.25079 -0.25405 -0.25248 -0.25844 -0.25365 -0.26052 C -0.25482 -0.2626 -0.2569 -0.2626 -0.25846 -0.26353 C -0.26302 -0.26191 -0.26783 -0.26168 -0.27122 -0.25497 C -0.27382 -0.24989 -0.27759 -0.23787 -0.27759 -0.23787 C -0.28124 -0.20527 -0.27733 -0.17037 -0.26484 -0.14448 C -0.25977 -0.13384 -0.24402 -0.1246 -0.24402 -0.1246 C -0.22684 -0.13153 -0.23192 -0.13015 -0.2202 -0.14448 C -0.22007 -0.14471 -0.21291 -0.15881 -0.21851 -0.16135 C -0.22033 -0.16205 -0.22176 -0.15765 -0.22333 -0.15581 C -0.22827 -0.1283 -0.21304 -0.10888 -0.20107 -0.0964 C -0.196 -0.08299 -0.19248 -0.08183 -0.1835 -0.07652 C -0.18194 -0.07559 -0.17869 -0.07351 -0.17869 -0.07351 C -0.17856 -0.07351 -0.16437 -0.07629 -0.16268 -0.07929 C -0.16151 -0.08137 -0.16216 -0.08553 -0.16112 -0.08784 C -0.15943 -0.09154 -0.15682 -0.09339 -0.15474 -0.0964 C -0.14967 -0.10403 -0.15019 -0.10403 -0.1468 -0.11327 C -0.14836 -0.11512 -0.14967 -0.11859 -0.15162 -0.11905 C -0.16216 -0.12206 -0.15461 -0.09085 -0.15318 -0.08207 C -0.15279 -0.07929 -0.15266 -0.07582 -0.15162 -0.07351 C -0.15045 -0.07097 -0.14836 -0.06981 -0.1468 -0.06796 C -0.14147 -0.06889 -0.136 -0.06889 -0.1308 -0.07074 C -0.11908 -0.07467 -0.11075 -0.08715 -0.10047 -0.0964 C -0.10099 -0.1001 -0.10021 -0.10611 -0.10216 -0.10772 C -0.10984 -0.11443 -0.11036 -0.1031 -0.11167 -0.0964 C -0.10347 -0.0675 -0.10399 -0.07629 -0.08303 -0.07929 C -0.07497 -0.08276 -0.06716 -0.08692 -0.05909 -0.09062 C -0.05193 -0.09385 -0.04399 -0.10125 -0.0367 -0.10194 C -0.02877 -0.10264 -0.0207 -0.10194 -0.01276 -0.10194 L -0.04633 -0.11605 L -0.01276 -0.0964 " pathEditMode="relative" ptsTypes="ffffffffffffffffffffffffffffffffffffffffffffffffff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24 -0.02427 -0.00885 -0.02843 -0.04152 -0.00578 C -0.05036 0.00023 -0.03514 0.02705 -0.03345 0.02843 C -0.02954 0.0319 -0.02069 0.03398 -0.02069 0.03398 C -0.01536 0.03213 -0.00859 0.03537 -0.00482 0.02843 C -0.00221 0.02358 -0.01236 0.02682 -0.01601 0.02543 C -0.01757 0.02474 -0.01913 0.02335 -0.02069 0.02266 C -0.0233 0.0215 -0.02603 0.02081 -0.02876 0.01988 C -0.03618 0.02081 -0.04373 0.01965 -0.05102 0.02266 C -0.05557 0.0245 -0.0583 0.04207 -0.06065 0.04808 C -0.05934 0.07097 -0.05908 0.08484 -0.05427 0.10472 C -0.05284 0.11073 -0.05245 0.1172 -0.04945 0.12182 C -0.04763 0.1246 -0.04503 0.12506 -0.04308 0.12737 C -0.0285 0.14355 -0.04698 0.12991 -0.02395 0.1417 C -0.02069 0.14332 -0.01432 0.14725 -0.01432 0.14725 C -0.00586 0.1454 0.00286 0.14494 0.01119 0.1417 C 0.0216 0.13777 0.01249 0.12205 0.00794 0.11905 C 0.00534 0.11743 -0.0164 0.1135 -0.01757 0.11327 C -0.02369 0.11419 -0.03917 0.1135 -0.0462 0.12182 C -0.04945 0.12552 -0.05583 0.13315 -0.05583 0.13315 C -0.05635 0.13592 -0.05661 0.13893 -0.05739 0.1417 C -0.0583 0.14471 -0.06039 0.14656 -0.06065 0.15002 C -0.06208 0.17245 -0.05557 0.17846 -0.0462 0.18701 C -0.02212 0.18169 -0.00599 0.19556 -0.00156 0.15858 C -0.01653 0.13199 -0.03839 0.15603 -0.05583 0.16158 C -0.0613 0.17106 -0.0613 0.17591 -0.06533 0.18701 C -0.06585 0.19163 -0.06637 0.19649 -0.06702 0.20111 C -0.06793 0.20689 -0.07015 0.21822 -0.07015 0.21822 C -0.0678 0.24757 -0.06611 0.25659 -0.05258 0.27485 C -0.03865 0.273 -0.02863 0.27624 -0.01757 0.26352 C -0.02681 0.2552 -0.03488 0.25751 -0.04464 0.26352 C -0.04568 0.2663 -0.04763 0.26838 -0.04789 0.27185 C -0.04932 0.29427 -0.04165 0.2975 -0.03188 0.30028 C -0.03032 0.30213 -0.02902 0.30606 -0.02707 0.30606 C -0.02512 0.30606 -0.02069 0.3019 -0.02238 0.30028 C -0.02473 0.29797 -0.02772 0.30213 -0.03032 0.30305 C -0.03878 0.30929 -0.04282 0.3153 -0.04789 0.32871 C -0.04984 0.34281 -0.05245 0.3516 -0.04308 0.35691 C -0.0272 0.3546 -0.0229 0.35761 -0.01275 0.34004 C -0.00898 0.31923 -0.00885 0.32871 -0.01119 0.31161 C -0.0259 0.31415 -0.03032 0.30906 -0.0367 0.33149 C -0.01965 0.33888 -0.01301 0.32709 0.00156 0.32293 C 0.00429 0.31923 0.00742 0.31623 0.00963 0.31161 C 0.01262 0.3056 0.01067 0.29103 0.00963 0.28618 C 0.00508 0.26607 -0.00911 0.26329 -0.01913 0.26052 C -0.02785 0.26468 -0.02837 0.26491 -0.02551 0.2804 C -0.00963 0.27763 -0.00846 0.2804 0 0.26052 C 0.00052 0.25775 0.00078 0.25474 0.00156 0.2522 C 0.00247 0.24919 0.00455 0.24711 0.00482 0.24364 C 0.00521 0.23787 0.00364 0.23232 0.00312 0.22654 C -0.00052 0.22746 -0.00442 0.22769 -0.00794 0.22954 C -0.00976 0.23047 -0.01236 0.23833 -0.01275 0.23509 C -0.02277 0.14748 -0.00312 0.17383 -0.02069 0.15303 C -0.0164 0.15211 -0.0121 0.15211 -0.00794 0.15002 C -0.00612 0.1491 -0.00377 0.14771 -0.00325 0.14448 C -0.00247 0.13985 -0.00312 0.13407 -0.00482 0.13038 C -0.00716 0.12506 -0.01432 0.11905 -0.01432 0.11905 C -0.04919 0.12575 -0.01406 0.11951 -0.00794 0.11604 C -0.00586 0.11489 -0.00482 0.1105 -0.00325 0.10772 C -0.00469 0.08969 -0.00221 0.08738 -0.01119 0.07929 C -0.01419 0.07675 -0.02069 0.07374 -0.02069 0.07374 C -0.00859 0.06912 -0.00091 0.06126 0.00312 0.03976 C 0.0026 0.03398 0.00299 0.02774 0.00156 0.02266 C -0.00182 0.01063 -0.01497 0.01988 -0.01757 0.01988 C -0.0203 0.01988 -0.01223 0.0178 -0.00963 0.01688 C -0.00807 0.01503 -0.00508 0.0148 -0.00482 0.01133 C -0.0039 -0.00092 -0.01327 -0.01803 -0.01601 -0.02543 C -0.01939 -0.03467 -0.01718 -0.03398 -0.02069 -0.03398 " pathEditMode="relative" ptsTypes="fffffffffffffffffffffffffffffffffffffffffffffffffffffffffffffffffff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2" grpId="0"/>
      <p:bldP spid="12" grpId="1"/>
      <p:bldP spid="12" grpId="3"/>
      <p:bldP spid="12" grpId="4"/>
      <p:bldP spid="11" grpId="0"/>
      <p:bldP spid="11" grpId="1"/>
      <p:bldP spid="11" grpId="2"/>
      <p:bldP spid="11" grpId="3"/>
      <p:bldP spid="1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1C9322-16BA-D189-FACF-EE309195DB8D}"/>
              </a:ext>
            </a:extLst>
          </p:cNvPr>
          <p:cNvSpPr/>
          <p:nvPr/>
        </p:nvSpPr>
        <p:spPr>
          <a:xfrm>
            <a:off x="1556872" y="2603463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0789BB-64E9-3683-4AE8-1E7546216F2E}"/>
              </a:ext>
            </a:extLst>
          </p:cNvPr>
          <p:cNvSpPr txBox="1"/>
          <p:nvPr/>
        </p:nvSpPr>
        <p:spPr>
          <a:xfrm>
            <a:off x="9501763" y="2402375"/>
            <a:ext cx="160268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CC1312-AB0F-64B0-5548-457AB2D7F36C}"/>
              </a:ext>
            </a:extLst>
          </p:cNvPr>
          <p:cNvSpPr txBox="1"/>
          <p:nvPr/>
        </p:nvSpPr>
        <p:spPr>
          <a:xfrm>
            <a:off x="4453151" y="0"/>
            <a:ext cx="239781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C2E8578-C0F0-A216-13AF-DD673171E5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9456" r="8654" b="8695"/>
          <a:stretch/>
        </p:blipFill>
        <p:spPr>
          <a:xfrm>
            <a:off x="7895811" y="3770263"/>
            <a:ext cx="4296189" cy="3213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2A86EEB-7AF7-5882-8FFF-F3C5129B56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9456" r="8654" b="8695"/>
          <a:stretch/>
        </p:blipFill>
        <p:spPr>
          <a:xfrm>
            <a:off x="-421668" y="3770263"/>
            <a:ext cx="4296189" cy="3213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B117ACB-2C41-6C91-203A-07FAD198FD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2345" r="5083" b="11874"/>
          <a:stretch/>
        </p:blipFill>
        <p:spPr>
          <a:xfrm rot="21259445">
            <a:off x="3982847" y="-69575"/>
            <a:ext cx="4932553" cy="2435088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3253911-C2CF-46CC-43EE-9A4A242458A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733" y="109728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ó 3 ở đ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0.04398 L -0.0151 0.04398 C -0.03828 0.04259 -0.06653 0.05069 -0.08711 0.02245 C -0.09466 0.01227 -0.10312 0.00417 -0.10963 -0.0081 C -0.11901 -0.02593 -0.12903 -0.04398 -0.13659 -0.06412 C -0.13958 -0.07222 -0.14245 -0.08033 -0.14557 -0.0882 C -0.15195 -0.10347 -0.1595 -0.11736 -0.1651 -0.13333 C -0.17969 -0.17546 -0.16185 -0.12685 -0.17943 -0.16551 C -0.18125 -0.16945 -0.18229 -0.17454 -0.18385 -0.17871 C -0.1862 -0.18496 -0.19219 -0.19769 -0.19518 -0.20278 C -0.19909 -0.20972 -0.20377 -0.21667 -0.20859 -0.22153 C -0.21133 -0.22408 -0.21406 -0.22616 -0.21693 -0.22801 C -0.21953 -0.23009 -0.22239 -0.23171 -0.22513 -0.23333 C -0.22825 -0.23519 -0.23333 -0.2375 -0.23633 -0.23866 L -0.2776 -0.2375 C -0.28021 -0.23727 -0.28268 -0.23681 -0.28515 -0.23611 C -0.28698 -0.23565 -0.28867 -0.23426 -0.29036 -0.23333 C -0.29258 -0.23241 -0.29492 -0.23171 -0.29713 -0.23079 C -0.30065 -0.22917 -0.3043 -0.22778 -0.30768 -0.22546 C -0.31406 -0.22107 -0.31927 -0.21181 -0.32422 -0.20417 C -0.32604 -0.20116 -0.32799 -0.19838 -0.32943 -0.19468 C -0.33424 -0.18241 -0.33476 -0.17315 -0.33685 -0.1588 C -0.33476 -0.12431 -0.33607 -0.10301 -0.32565 -0.07338 C -0.31784 -0.05139 -0.30156 -0.02778 -0.29036 -0.01204 C -0.25859 0.0331 -0.23476 0.06389 -0.19883 0.10393 C -0.19088 0.11273 -0.18307 0.12199 -0.17487 0.13055 C -0.16081 0.14514 -0.15195 0.15393 -0.13659 0.16111 C -0.1237 0.16736 -0.09765 0.17731 -0.09765 0.17731 L -0.04583 0.16921 C -0.04153 0.16852 -0.03724 0.16829 -0.03307 0.16643 C -0.03047 0.16551 -0.02812 0.16296 -0.02565 0.16111 C -0.02005 0.15694 -0.01875 0.15648 -0.01432 0.15046 C -0.00716 0.14097 -0.01263 0.14629 -0.00677 0.1412 C -0.00377 0.13449 -0.0026 0.13217 -0.00013 0.12384 C 0.0013 0.11921 0.00222 0.11389 0.00365 0.10926 C 0.00625 0.10069 0.01198 0.08379 0.01198 0.08379 C 0.01237 0.07986 0.01263 0.07569 0.01341 0.07176 C 0.01419 0.06782 0.01576 0.06412 0.01641 0.05995 C 0.01706 0.05555 0.0168 0.05092 0.01719 0.04653 C 0.01758 0.04259 0.01823 0.03866 0.01862 0.03449 C 0.01966 0.01759 0.02383 -0.00232 0.01563 0.01713 C 0.01472 0.01967 0.01459 0.02292 0.01341 0.02523 C 0.01224 0.02754 0.01029 0.02847 0.00899 0.03055 C 0.00508 0.03657 0.00847 0.03588 0.00521 0.03588 L 0.00521 0.03588 " pathEditMode="relative" ptsTypes="AAAAAAAAAAAAAAAAAAAAAAAAAAAAAAAAAAAAAAAAAAAAA">
                                      <p:cBhvr>
                                        <p:cTn id="4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608E-7 4.22561E-6 L -1.92608E-7 0.00023 C 0.00078 -0.01156 0.00143 -0.02312 0.00234 -0.03468 C 0.00416 -0.06057 0.00677 -0.07213 0.00299 -0.09987 C 0.00208 -0.1068 -0.0013 -0.11189 -0.00299 -0.11859 C -0.00455 -0.12483 -0.00534 -0.13223 -0.00664 -0.1387 C -0.01093 -0.15835 -0.01432 -0.1676 -0.02017 -0.18794 C -0.02173 -0.19325 -0.02303 -0.1988 -0.02473 -0.20389 C -0.02668 -0.21013 -0.02889 -0.21614 -0.03071 -0.22261 C -0.03657 -0.24365 -0.03436 -0.24295 -0.04191 -0.26122 C -0.0475 -0.27485 -0.05882 -0.29774 -0.06585 -0.30814 C -0.07991 -0.32848 -0.10958 -0.35969 -0.12363 -0.3694 C -0.12702 -0.37148 -0.13027 -0.37356 -0.13352 -0.37587 C -0.13626 -0.37795 -0.13912 -0.38003 -0.14172 -0.38257 C -0.15096 -0.39159 -0.14875 -0.39321 -0.15903 -0.39852 C -0.16515 -0.40176 -0.17153 -0.40361 -0.17777 -0.40662 C -0.18649 -0.41101 -0.1982 -0.41702 -0.20692 -0.42002 C -0.21239 -0.42164 -0.21799 -0.42257 -0.22345 -0.42395 C -0.23894 -0.42742 -0.2474 -0.42927 -0.26314 -0.43066 C -0.28423 -0.43227 -0.30518 -0.43227 -0.32613 -0.43459 L -0.35164 -0.43713 C -0.35984 -0.43898 -0.36817 -0.44106 -0.3765 -0.44245 C -0.38899 -0.44476 -0.41398 -0.44776 -0.41398 -0.44753 C -0.43545 -0.44568 -0.45705 -0.44614 -0.4784 -0.44129 C -0.48217 -0.44036 -0.48568 -0.43551 -0.48816 -0.43066 C -0.49349 -0.42025 -0.49779 -0.40823 -0.50169 -0.39598 C -0.50794 -0.37656 -0.51432 -0.3583 -0.51887 -0.33727 C -0.5216 -0.32525 -0.52343 -0.31253 -0.52564 -0.29982 C -0.52798 -0.24989 -0.53123 -0.20134 -0.5272 -0.15072 C -0.52473 -0.12021 -0.50351 -0.06057 -0.49492 -0.03999 C -0.47996 -0.00393 -0.45692 0.03444 -0.43571 0.05755 C -0.42387 0.0705 -0.41072 0.08044 -0.39745 0.08807 C -0.32405 0.13106 -0.30687 0.12367 -0.22202 0.13869 C -0.15461 0.15071 -0.1904 0.14678 -0.13053 0.15071 C -0.09019 0.15002 -0.06963 0.16158 -0.03891 0.14401 C -0.03631 0.14262 -0.03397 0.14054 -0.03136 0.13869 C -0.02395 0.12182 -0.02343 0.12505 -0.02095 0.10818 C -0.0203 0.10379 -0.01991 0.09916 -0.01939 0.09477 C -0.01887 0.08021 -0.01913 0.06541 -0.01796 0.05085 C -0.0177 0.04761 -0.01549 0.046 -0.01497 0.04299 L -0.01419 0.03883 C -0.01392 0.03559 -0.01379 0.03236 -0.0134 0.02935 C -0.01314 0.02658 -0.01197 0.02126 -0.01197 0.02149 C -0.00885 -0.01665 -0.01327 0.02843 -0.00963 0.00809 C -0.00872 0.00231 -0.0082 -0.00347 -0.00742 -0.00925 C -0.00612 -0.01988 -0.00495 -0.03052 -0.00364 -0.04115 C -0.00273 -0.05017 -0.00065 -0.06797 -0.00065 -0.06773 C 0.00026 -0.10356 0.00143 -0.11882 -0.00299 -0.16135 C -0.00338 -0.16552 -0.00846 -0.18355 -0.01197 -0.18932 C -0.01405 -0.19279 -0.0164 -0.1958 -0.01874 -0.19857 C -0.04008 -0.22539 -0.03201 -0.21938 -0.04646 -0.22793 C -0.05544 -0.22515 -0.06507 -0.22677 -0.0734 -0.21984 C -0.08251 -0.21244 -0.08433 -0.18539 -0.08615 -0.17199 C -0.08511 -0.15326 -0.08576 -0.13408 -0.08316 -0.11582 C -0.08121 -0.10287 -0.07691 -0.09108 -0.07262 -0.07975 C -0.06078 -0.04809 -0.04477 -0.01364 -0.02616 0.0067 C -0.01796 0.01571 -0.00859 0.02172 0.00078 0.02542 C 0.01054 0.02889 0.02082 0.02704 0.03084 0.02797 C 0.03826 0.01872 0.04737 0.01248 0.05323 4.22561E-6 C 0.06728 -0.02982 0.06963 -0.06681 0.07431 -0.10241 C 0.07496 -0.13223 0.07639 -0.14286 0.07197 -0.17199 C 0.07041 -0.18262 0.06897 -0.19372 0.06533 -0.2025 C 0.06052 -0.21429 0.05401 -0.22377 0.04724 -0.23186 C 0.0406 -0.23995 0.03319 -0.24619 0.02551 -0.25058 C 0.02121 -0.25289 0.01653 -0.25151 0.0121 -0.25197 C 0.00781 -0.25012 0.00299 -0.25081 -0.00065 -0.24665 C -0.0121 -0.23371 -0.01288 -0.21267 -0.0164 -0.19187 C -0.01692 -0.18077 -0.01809 -0.16991 -0.01796 -0.15858 C -0.01471 0.06472 -0.03306 0.00138 -0.00898 0.07882 C -0.00599 0.07582 -0.0026 0.07327 -1.92608E-7 0.06958 C 0.00234 0.06634 0.00742 0.05524 0.00911 0.04946 C 0.01067 0.04392 0.0121 0.03791 0.01353 0.0319 C 0.01484 0.02126 0.01666 0.01086 0.01731 4.22561E-6 C 0.0216 -0.07328 0.01588 -0.18331 0.01132 -0.24134 C 0.00885 -0.27208 0.00104 -0.26815 -0.01119 -0.27185 C -0.02629 -0.27046 -0.03839 -0.2811 -0.04646 -0.25844 C -0.04802 -0.25405 -0.04841 -0.24873 -0.04945 -0.24388 C -0.04997 -0.23417 -0.05101 -0.22446 -0.05088 -0.21452 C -0.05062 -0.16112 -0.05036 -0.10934 -0.04412 -0.05733 C -0.04021 -0.02404 -0.03631 0.00901 -0.03071 0.0416 C -0.02642 0.06541 -0.02759 0.05547 -0.02616 0.07073 C -0.01419 0.05848 -0.00963 0.05455 0.00156 0.04022 C 0.00338 0.03791 0.00807 0.03536 0.00677 0.0319 C 0.00547 0.02843 0.00234 0.0349 -1.92608E-7 0.03629 C -0.00495 0.04369 -0.00429 0.04091 -0.00664 0.05085 C -0.00677 0.05131 -0.00664 0.05178 -0.00664 0.05224 L -0.00664 0.05247 " pathEditMode="relative" rAng="0" ptsTypes="AAAAAAAAAAAAAAAAAAAAAAAAAAAAAAAAAAAAAAAAAAAAAAAAAAAAAAAAAAAAAAAAAAAAAAAAAAAAAAAAAAAAAAA">
                                      <p:cBhvr>
                                        <p:cTn id="5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9" y="-14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 phải s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804E-6 3.64771E-6 L 3.36804E-6 0.00023 C -0.00326 -0.00463 -0.00664 -0.00879 -0.00976 -0.01341 C -0.01133 -0.01572 -0.0125 -0.01896 -0.01419 -0.0215 C -0.02291 -0.03352 -0.01718 -0.02335 -0.02473 -0.03213 C -0.02811 -0.03606 -0.03397 -0.04416 -0.03748 -0.04947 C -0.03852 -0.05132 -0.03931 -0.0534 -0.04048 -0.05502 C -0.04243 -0.05779 -0.04464 -0.05964 -0.04646 -0.06288 C -0.05206 -0.07282 -0.06468 -0.11235 -0.0652 -0.1135 C -0.07223 -0.1313 -0.0803 -0.1498 -0.08616 -0.16968 C -0.09032 -0.18331 -0.09475 -0.20296 -0.09826 -0.21753 C -0.09878 -0.22377 -0.09891 -0.23001 -0.09969 -0.23625 C -0.10021 -0.24064 -0.1019 -0.2448 -0.1019 -0.24943 C -0.10229 -0.28734 -0.10373 -0.30398 -0.09826 -0.33195 C -0.09631 -0.3412 -0.09019 -0.36177 -0.08837 -0.36547 C -0.08694 -0.36847 -0.08538 -0.37171 -0.08394 -0.37495 C -0.07783 -0.38905 -0.08212 -0.38789 -0.0682 -0.40292 C -0.06572 -0.40546 -0.06325 -0.40823 -0.06065 -0.41078 C -0.057 -0.41447 -0.0531 -0.41771 -0.04946 -0.42141 C -0.01289 -0.45978 -0.04152 -0.43505 -0.01497 -0.45354 C -0.00443 -0.46071 0.00624 -0.46741 0.01652 -0.47596 C 0.02082 -0.47966 0.02485 -0.48382 0.02928 -0.48683 C 0.03761 -0.49214 0.04398 -0.49191 0.05244 -0.49607 C 0.09096 -0.5141 0.03943 -0.49469 0.08472 -0.50809 C 0.09083 -0.50971 0.09669 -0.51272 0.10268 -0.51457 C 0.10723 -0.51618 0.11179 -0.51711 0.11621 -0.51873 C 0.12272 -0.52104 0.1291 -0.52474 0.13573 -0.52659 C 0.14601 -0.52959 0.1563 -0.53167 0.16658 -0.53329 C 0.19195 -0.53745 0.21759 -0.53838 0.24284 -0.53999 C 0.33042 -0.53815 0.43948 -0.56103 0.53396 -0.52659 C 0.54138 -0.52404 0.54841 -0.52011 0.5557 -0.51734 C 0.56767 -0.51295 0.58706 -0.50786 0.59916 -0.50139 C 0.61999 -0.49006 0.64315 -0.47874 0.66228 -0.45747 C 0.66658 -0.45262 0.67035 -0.44661 0.67438 -0.44013 C 0.6805 -0.42973 0.68402 -0.42141 0.68701 -0.40685 C 0.69104 -0.38674 0.69534 -0.36639 0.69742 -0.34536 L 0.70432 -0.28271 C 0.70588 -0.25035 0.7077 -0.23324 0.70341 -0.19603 C 0.70197 -0.18239 0.69807 -0.16968 0.69443 -0.15742 C 0.69117 -0.1461 0.68688 -0.13569 0.68245 -0.12552 C 0.6779 -0.11397 0.67035 -0.09732 0.66306 -0.08946 C 0.65994 -0.08623 0.65656 -0.08484 0.6533 -0.08276 C 0.63951 -0.07444 0.6399 -0.07467 0.62623 -0.07097 C 0.61947 -0.06889 0.61257 -0.06704 0.6058 -0.06565 C 0.59448 -0.06334 0.5842 -0.06265 0.57301 -0.06149 C 0.55153 -0.06427 0.5298 -0.0638 0.50859 -0.06958 C 0.49544 -0.07305 0.48295 -0.08253 0.47032 -0.08946 C 0.46252 -0.09385 0.45497 -0.09917 0.4469 -0.10287 C 0.43961 -0.10657 0.4318 -0.10934 0.42452 -0.1135 C 0.40682 -0.12344 0.36049 -0.15488 0.34188 -0.15742 L 0.32327 -0.15997 C 0.30322 -0.15789 0.28292 -0.15858 0.26327 -0.15349 C 0.24739 -0.14933 0.22891 -0.12899 0.21525 -0.11605 C 0.21095 -0.10749 0.20588 -0.09963 0.2025 -0.08946 C 0.19612 -0.07143 0.1956 -0.05271 0.19352 -0.03213 C 0.1956 0.0208 0.19534 0.07397 0.1995 0.12644 C 0.2008 0.14262 0.20549 0.15719 0.20913 0.17198 C 0.2185 0.20781 0.2254 0.24641 0.23841 0.27831 C 0.24284 0.28895 0.25494 0.32755 0.26626 0.33587 C 0.2703 0.33888 0.27511 0.33772 0.27967 0.33865 C 0.28539 0.33495 0.2919 0.33379 0.29698 0.32755 C 0.31884 0.30235 0.3191 0.28779 0.33055 0.2478 C 0.33355 0.22653 0.33667 0.20527 0.33888 0.18377 C 0.34318 0.14308 0.34448 0.09801 0.3463 0.05709 C 0.345 0.00809 0.34734 0.00254 0.33732 -0.04138 C 0.33394 -0.05756 0.33342 -0.0571 0.32847 -0.06288 C 0.32509 -0.06242 0.32157 -0.06404 0.31858 -0.06149 C 0.29984 -0.04531 0.29893 -0.03653 0.28709 -0.00948 C 0.27394 0.06149 0.2772 0.02958 0.27381 0.08506 C 0.27238 0.14517 0.27173 0.14886 0.27746 0.23185 C 0.27837 0.24387 0.2811 0.24757 0.285 0.2545 C 0.28826 0.25173 0.29255 0.25173 0.29463 0.24641 C 0.30218 0.22769 0.30192 0.20504 0.30283 0.18377 C 0.30231 0.16158 0.3027 0.13939 0.30153 0.11696 C 0.30127 0.11558 0.29984 0.11465 0.29919 0.11581 C 0.29672 0.12066 0.29463 0.12713 0.2932 0.13338 C 0.29125 0.141 0.29008 0.14933 0.28865 0.15719 C 0.28839 0.1625 0.28683 0.16828 0.288 0.1729 C 0.28865 0.17591 0.29008 0.16897 0.29099 0.16666 C 0.29164 0.16481 0.29255 0.16135 0.29255 0.16158 L 0.29255 0.16135 " pathEditMode="relative" rAng="0" ptsTypes="AAAAAAAAAAAAAAAAAAAAAAAAAAAAAAAAAAAAAAAAAAAAAAAAAAAAAAAAAAAAAAAAAAAAAAAAAAAAAAAAA">
                                      <p:cBhvr>
                                        <p:cTn id="5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6" y="-111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ôi là s3 cháo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ấn vào quả táo để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7" grpId="0"/>
      <p:bldP spid="7" grpId="1"/>
      <p:bldP spid="7" grpId="2"/>
      <p:bldP spid="7" grpId="3"/>
      <p:bldP spid="11" grpId="0"/>
      <p:bldP spid="11" grpId="1"/>
      <p:bldP spid="11" grpId="2"/>
      <p:bldP spid="11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BB125-5AFA-85D6-59B1-7546BF5380FC}"/>
              </a:ext>
            </a:extLst>
          </p:cNvPr>
          <p:cNvSpPr txBox="1"/>
          <p:nvPr/>
        </p:nvSpPr>
        <p:spPr>
          <a:xfrm>
            <a:off x="5029060" y="1886948"/>
            <a:ext cx="165983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4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ECAB2F-07A4-9941-679E-52842A6CD23E}"/>
              </a:ext>
            </a:extLst>
          </p:cNvPr>
          <p:cNvSpPr txBox="1"/>
          <p:nvPr/>
        </p:nvSpPr>
        <p:spPr>
          <a:xfrm>
            <a:off x="9033766" y="3399374"/>
            <a:ext cx="233818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7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540A1-CEE7-3F52-4F1D-F788166ADBFA}"/>
              </a:ext>
            </a:extLst>
          </p:cNvPr>
          <p:cNvSpPr txBox="1"/>
          <p:nvPr/>
        </p:nvSpPr>
        <p:spPr>
          <a:xfrm>
            <a:off x="580717" y="224190"/>
            <a:ext cx="182507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1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263607-5063-FCCA-BEDA-C8D547F1D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17391" r="14348" b="18435"/>
          <a:stretch/>
        </p:blipFill>
        <p:spPr>
          <a:xfrm>
            <a:off x="3452384" y="2645629"/>
            <a:ext cx="2971801" cy="2697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5902A5-1044-38CF-B865-D21FBEA642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9968" r="7825" b="18184"/>
          <a:stretch/>
        </p:blipFill>
        <p:spPr>
          <a:xfrm>
            <a:off x="7987172" y="4096198"/>
            <a:ext cx="3914196" cy="2873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1D8BD6-47EB-2E8F-502B-263F5EC64F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34820" r="10043" b="8163"/>
          <a:stretch/>
        </p:blipFill>
        <p:spPr>
          <a:xfrm>
            <a:off x="-119147" y="1407221"/>
            <a:ext cx="2685326" cy="1607691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79D49D3-5411-D16E-3706-3E52664DD0E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190" y="22419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 ở đ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9 -0.10417 L 0.01119 -0.10394 C 0.00481 -0.11713 0.00039 -0.13334 -0.00756 -0.14283 C -0.0198 -0.15741 -0.03373 -0.16574 -0.0474 -0.175 C -0.06185 -0.18472 -0.10326 -0.20579 -0.12006 -0.20949 C -0.13295 -0.2125 -0.1461 -0.21135 -0.15912 -0.21227 C -0.19206 -0.20972 -0.22865 -0.22107 -0.25808 -0.18565 C -0.26459 -0.17778 -0.2681 -0.16412 -0.27305 -0.15347 C -0.27579 -0.12477 -0.28034 -0.10139 -0.27383 -0.07222 C -0.26732 -0.04283 -0.24467 0.00023 -0.23256 0.0199 C -0.2224 0.03611 -0.21185 0.05208 -0.20026 0.06504 C -0.18829 0.0787 -0.15586 0.10046 -0.1418 0.10648 C -0.13321 0.11018 -0.12435 0.11088 -0.11563 0.11319 C -0.08177 0.11041 -0.04805 0.11111 -0.01433 0.10509 C 0.00768 0.10115 0.08203 0.04791 0.0875 0.04375 C 0.11367 0.02453 0.10976 0.02986 0.13177 0.00648 C 0.13658 0.00139 0.14166 -0.00324 0.14609 -0.00949 C 0.15429 -0.02107 0.15559 -0.02963 0.16028 -0.0456 C 0.16419 -0.07593 0.16588 -0.08195 0.16549 -0.11621 C 0.16549 -0.12963 0.16601 -0.14375 0.16328 -0.15625 C 0.15586 -0.18982 0.13815 -0.21412 0.11992 -0.22685 C 0.07669 -0.25695 0.05794 -0.25047 0.01119 -0.25347 L -0.03177 -0.25232 C -0.04675 -0.24954 -0.06172 -0.24422 -0.0767 -0.2375 C -0.09401 -0.22986 -0.11472 -0.21551 -0.12982 -0.19769 C -0.1375 -0.18843 -0.14519 -0.17871 -0.15157 -0.1669 C -0.16224 -0.14722 -0.16849 -0.1176 -0.17487 -0.09352 C -0.17566 -0.05625 -0.17826 0.01365 -0.17409 0.05046 C -0.17006 0.08495 -0.15196 0.15208 -0.1418 0.1824 C -0.13321 0.2081 -0.12305 0.23333 -0.10977 0.25185 C -0.10547 0.25764 -0.10105 0.26296 -0.0961 0.26643 C -0.08112 0.27778 -0.06836 0.27569 -0.05183 0.27731 C -0.03659 0.27546 -0.02383 0.27592 -0.00912 0.26782 C 0.00481 0.26018 0.01979 0.25509 0.03216 0.2412 C 0.09544 0.16944 0.07057 0.20578 0.11015 0.13981 C 0.12252 0.09097 0.12825 0.07639 0.13333 0.02245 C 0.13463 0.0081 0.13372 -0.00695 0.13398 -0.02153 C 0.13307 -0.03982 0.13398 -0.05857 0.13112 -0.07616 C 0.12317 -0.12523 0.10846 -0.15417 0.08307 -0.18033 C 0.06744 -0.1963 0.04961 -0.20417 0.03281 -0.21621 C 0.022 -0.20996 0.01028 -0.2081 0.00065 -0.19769 C -0.00313 -0.19352 -0.00352 -0.1838 -0.00378 -0.17616 C -0.00469 -0.15672 -0.00339 -0.13704 -0.00248 -0.1176 C -0.00222 -0.11412 -0.00092 -0.11135 -0.00026 -0.10834 C 0.00026 -0.10648 0.00039 -0.10463 0.00065 -0.10278 C 0.00104 -0.09977 0.00169 -0.09676 0.00221 -0.09352 C 0.00286 -0.05834 0.00286 -0.05255 0.00286 -0.07616 L 0.00286 -0.07593 L -0.00313 -0.0882 " pathEditMode="relative" rAng="0" ptsTypes="AAAAAAAAAAAAAAAAAAAAAAAAAAAAAAAAAAAAAAAAAAAAAAAAA">
                                      <p:cBhvr>
                                        <p:cTn id="4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995 L -0.00065 -0.10972 C -0.00013 -0.11389 0.00039 -0.11806 0.00091 -0.12199 C 0.00117 -0.12407 0.00117 -0.12639 0.00156 -0.1287 C 0.00273 -0.13542 0.00312 -0.13449 0.00456 -0.14051 C 0.00651 -0.14838 0.00391 -0.14097 0.0069 -0.14861 C 0.00729 -0.15347 0.00768 -0.15856 0.00833 -0.16319 C 0.00898 -0.16736 0.01003 -0.17106 0.01055 -0.17523 C 0.01107 -0.17917 0.01094 -0.18333 0.01133 -0.18727 C 0.01185 -0.19306 0.01445 -0.21088 0.0151 -0.21528 C 0.01536 -0.2206 0.01562 -0.22593 0.01588 -0.23125 C 0.01601 -0.23565 0.01667 -0.24005 0.01654 -0.24468 C 0.01575 -0.31667 0.01719 -0.34583 0.00911 -0.40718 C 0.00234 -0.45856 -0.00156 -0.51181 -0.01263 -0.56065 C -0.02578 -0.61875 -0.03216 -0.65556 -0.05091 -0.70694 C -0.06511 -0.7463 -0.07956 -0.77662 -0.10117 -0.80301 C -0.10781 -0.81111 -0.11524 -0.81713 -0.12292 -0.82176 C -0.12643 -0.82384 -0.13047 -0.82268 -0.13412 -0.82315 C -0.16484 -0.81319 -0.13646 -0.82384 -0.17396 -0.80301 C -0.17878 -0.80023 -0.18399 -0.79884 -0.18893 -0.7963 C -0.19427 -0.79352 -0.19935 -0.78958 -0.20469 -0.78704 C -0.20912 -0.78472 -0.21367 -0.78356 -0.21823 -0.78148 C -0.23307 -0.77546 -0.22122 -0.77917 -0.2362 -0.77477 C -0.23737 -0.77338 -0.2388 -0.77245 -0.23997 -0.77106 C -0.2487 -0.75671 -0.24714 -0.75393 -0.25117 -0.72963 C -0.25195 -0.72477 -0.25378 -0.71204 -0.25573 -0.70694 C -0.2569 -0.7037 -0.2582 -0.7 -0.26016 -0.69792 C -0.26393 -0.69375 -0.28216 -0.68657 -0.28346 -0.68588 C -0.28815 -0.68403 -0.29284 -0.68171 -0.29766 -0.68056 C -0.30261 -0.6794 -0.30768 -0.67963 -0.31263 -0.67917 L -0.32617 -0.67801 C -0.33164 -0.67662 -0.33724 -0.67569 -0.34271 -0.67384 C -0.35052 -0.67153 -0.36589 -0.66597 -0.36589 -0.66574 C -0.37721 -0.65718 -0.39961 -0.64028 -0.40638 -0.63125 C -0.41393 -0.62153 -0.42149 -0.61204 -0.42891 -0.60185 C -0.43776 -0.59005 -0.44792 -0.575 -0.45443 -0.55926 C -0.46628 -0.53079 -0.46693 -0.51806 -0.47318 -0.48472 C -0.47396 -0.47083 -0.475 -0.45718 -0.47539 -0.44329 C -0.47591 -0.4287 -0.47591 -0.41389 -0.47617 -0.39931 C -0.47643 -0.38403 -0.47734 -0.34468 -0.47774 -0.3287 C -0.47787 -0.32014 -0.47826 -0.31181 -0.47839 -0.30324 C -0.47695 -0.25486 -0.47734 -0.20602 -0.47396 -0.15787 C -0.47266 -0.14028 -0.46159 -0.11296 -0.45742 -0.09653 C -0.45599 -0.0912 -0.45586 -0.08472 -0.45443 -0.0794 C -0.45261 -0.07222 -0.45013 -0.06574 -0.44766 -0.05926 C -0.44271 -0.04583 -0.43737 -0.03264 -0.43125 -0.0206 C -0.42813 -0.01458 -0.41901 0.00162 -0.41471 0.00463 C -0.4013 0.01412 -0.38203 0.01227 -0.36888 0.01273 L -0.31198 0.01412 C -0.28932 0.0162 -0.27982 0.01782 -0.25117 0.01412 C -0.2431 0.01296 -0.23516 0.00833 -0.22721 0.00602 C -0.21641 0.00301 -0.20573 -0.00069 -0.19492 -0.00185 C -0.16589 -0.00532 -0.17995 -0.00301 -0.15287 -0.00856 C -0.14792 -0.01088 -0.14297 -0.01343 -0.13789 -0.01528 C -0.13464 -0.01643 -0.13138 -0.01667 -0.12813 -0.01806 C -0.12513 -0.01921 -0.12227 -0.02176 -0.11914 -0.02338 C -0.10651 -0.02917 -0.09909 -0.03032 -0.08542 -0.03403 C -0.07656 -0.03912 -0.06888 -0.04306 -0.06068 -0.05 C -0.05091 -0.0581 -0.05625 -0.05694 -0.04414 -0.06319 C -0.03529 -0.06782 -0.03021 -0.06759 -0.02096 -0.06991 C -0.01784 -0.0706 -0.01484 -0.07176 -0.01185 -0.07268 C -0.01094 -0.07361 -0.0099 -0.07454 -0.00886 -0.07523 C -0.00794 -0.07593 -0.00677 -0.07569 -0.00586 -0.07662 C -0.00352 -0.07917 0.00091 -0.08588 0.00091 -0.08565 C 0.00156 -0.08819 0.00234 -0.09051 0.00312 -0.09259 C 0.00351 -0.09398 0.00456 -0.09514 0.00456 -0.09653 C 0.00508 -0.10509 0.00456 -0.11343 0.00456 -0.12199 L 0.00456 -0.12176 " pathEditMode="relative" rAng="0" ptsTypes="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4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0.06181 L 0.0138 -0.06157 C 0.00495 -0.1206 0.00872 -0.10903 -0.02136 -0.18194 L -0.0612 -0.27801 C -0.06966 -0.29815 -0.07917 -0.31759 -0.08659 -0.33912 L -0.10612 -0.39514 C -0.10886 -0.41319 -0.11628 -0.45741 -0.11589 -0.47639 C -0.11537 -0.49977 -0.11432 -0.52384 -0.1099 -0.5456 C -0.10742 -0.5581 -0.10078 -0.5669 -0.0957 -0.57639 C -0.07956 -0.60625 -0.06914 -0.62153 -0.04766 -0.63912 C -0.0168 -0.66412 -0.00508 -0.66829 0.02591 -0.67894 C 0.03854 -0.68333 0.0513 -0.68819 0.06406 -0.69097 C 0.08307 -0.69514 0.10208 -0.69722 0.12109 -0.70023 C 0.18008 -0.6963 0.23945 -0.7 0.29805 -0.68843 C 0.32096 -0.6838 0.34271 -0.66736 0.36406 -0.65231 C 0.37956 -0.64144 0.39401 -0.62593 0.40833 -0.61111 C 0.43568 -0.58264 0.45091 -0.56551 0.46914 -0.51898 C 0.48372 -0.48194 0.49141 -0.43819 0.49831 -0.39514 C 0.50456 -0.35648 0.50911 -0.30856 0.51328 -0.26968 C 0.51614 -0.20926 0.51992 -0.18102 0.51029 -0.11782 C 0.50625 -0.09074 0.49935 -0.06481 0.49154 -0.04074 C 0.4862 -0.02361 0.47891 -0.00903 0.47135 0.00463 C 0.45885 0.02778 0.4431 0.04745 0.4263 0.05949 C 0.40924 0.07199 0.38463 0.08171 0.36641 0.08495 C 0.35586 0.08634 0.34531 0.08588 0.33489 0.08634 C 0.29909 0.0838 0.26328 0.08519 0.2276 0.07963 C 0.19622 0.07431 0.15469 0.0537 0.12187 0.04468 C 0.05898 0.02778 0.01888 0.02315 -0.04089 -0.01806 C -0.0655 -0.03472 -0.08099 -0.04213 -0.10313 -0.07106 C -0.11081 -0.08102 -0.1168 -0.09468 -0.12344 -0.10718 C -0.13008 -0.11968 -0.13737 -0.13171 -0.14284 -0.14583 C -0.15352 -0.17292 -0.18125 -0.28542 -0.18412 -0.29514 C -0.20182 -0.35602 -0.19492 -0.325 -0.20508 -0.38843 C -0.20768 -0.42917 -0.21029 -0.43287 -0.20508 -0.46991 C -0.20274 -0.48704 -0.19544 -0.51782 -0.18789 -0.52986 C -0.1793 -0.54329 -0.16862 -0.55255 -0.15859 -0.56296 C -0.13672 -0.58565 -0.13294 -0.5875 -0.10912 -0.59907 C -0.10195 -0.60255 -0.09479 -0.60625 -0.08737 -0.60833 C -0.05925 -0.61644 -0.03112 -0.62662 -0.00261 -0.62963 L 0.04831 -0.63495 C 0.06862 -0.63773 0.0888 -0.6412 0.10911 -0.64444 L 0.24557 -0.64167 C 0.25638 -0.64051 0.26627 -0.63079 0.2763 -0.62431 C 0.29857 -0.61019 0.32213 -0.59606 0.34154 -0.57106 C 0.35247 -0.55718 0.37135 -0.52106 0.37838 -0.50185 C 0.38502 -0.48333 0.38984 -0.4625 0.39557 -0.44329 C 0.40469 -0.37894 0.41263 -0.34468 0.40755 -0.27523 C 0.40456 -0.23241 0.397 -0.1912 0.39036 -0.14977 C 0.38542 -0.11898 0.37956 -0.08889 0.37305 -0.05903 C 0.36862 -0.03866 0.36445 -0.01736 0.35729 0.00093 C 0.34818 0.02407 0.32995 0.03981 0.31458 0.04468 C 0.30573 0.04745 0.29661 0.04583 0.28763 0.04606 C 0.22461 0.03819 0.23997 0.07014 0.23359 0.02731 C 0.2332 0.02477 0.23255 0.02199 0.23216 0.01968 C 0.23021 -0.00417 0.23242 0.0206 0.2306 0.00463 C 0.23034 0.00231 0.23034 -0.00046 0.22982 -0.00301 C 0.2293 -0.00556 0.22825 -0.00764 0.2276 -0.00972 C 0.22695 -0.01181 0.22669 -0.01458 0.22604 -0.01667 C 0.22565 -0.01806 0.225 -0.01898 0.22461 -0.02037 C 0.22396 -0.02245 0.22357 -0.025 0.22305 -0.02708 C 0.21836 -0.05139 0.21862 -0.04282 0.21862 -0.05532 L 0.21862 -0.05486 " pathEditMode="relative" rAng="0" ptsTypes="AAAAAAAAAAAAAAAAAAAAAAAAAAAAAAAAAAAAAAAAAAAAAAAAAAAAAAAAAAAAAA">
                                      <p:cBhvr>
                                        <p:cTn id="5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2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ôi là 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ấn vào quả táo để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9" grpId="0"/>
      <p:bldP spid="9" grpId="1"/>
      <p:bldP spid="9" grpId="2"/>
      <p:bldP spid="9" grpId="3"/>
      <p:bldP spid="11" grpId="0"/>
      <p:bldP spid="11" grpId="1"/>
      <p:bldP spid="11" grpId="2"/>
      <p:bldP spid="11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8ED849-2D51-EFF0-4951-2A96B4994FAC}"/>
              </a:ext>
            </a:extLst>
          </p:cNvPr>
          <p:cNvSpPr txBox="1"/>
          <p:nvPr/>
        </p:nvSpPr>
        <p:spPr>
          <a:xfrm>
            <a:off x="9988062" y="1867719"/>
            <a:ext cx="180022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9D9FBD-C2B7-0D64-1EF1-3920CBF891C1}"/>
              </a:ext>
            </a:extLst>
          </p:cNvPr>
          <p:cNvSpPr txBox="1"/>
          <p:nvPr/>
        </p:nvSpPr>
        <p:spPr>
          <a:xfrm>
            <a:off x="1609727" y="1430140"/>
            <a:ext cx="200025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9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51372F-D09C-1210-B562-E126B03EECEF}"/>
              </a:ext>
            </a:extLst>
          </p:cNvPr>
          <p:cNvSpPr txBox="1"/>
          <p:nvPr/>
        </p:nvSpPr>
        <p:spPr>
          <a:xfrm>
            <a:off x="5810748" y="466719"/>
            <a:ext cx="165735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5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4D8F75-4EDA-AFB9-A72C-088C76719A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2916" r="5159" b="5139"/>
          <a:stretch/>
        </p:blipFill>
        <p:spPr>
          <a:xfrm>
            <a:off x="622605" y="1025472"/>
            <a:ext cx="2660772" cy="2652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077B3-E7B2-1BD7-B971-0E91D7460B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2778" r="2102" b="2916"/>
          <a:stretch/>
        </p:blipFill>
        <p:spPr>
          <a:xfrm>
            <a:off x="5222814" y="-175435"/>
            <a:ext cx="2825811" cy="28051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C2A08E2-D63C-F3B5-9BCD-E64097BFE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0937" r="7500" b="14687"/>
          <a:stretch/>
        </p:blipFill>
        <p:spPr>
          <a:xfrm>
            <a:off x="8582024" y="3860339"/>
            <a:ext cx="3343275" cy="293616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D08F4A4-C9F1-8C91-4094-E2DC5E395FA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465" y="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ìm số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2246 L 0.03438 0.02246 C 0.03386 0.01667 0.03399 0.01065 0.03294 0.0051 C 0.03047 -0.00717 0.02748 -0.01944 0.02396 -0.03078 C 0.01602 -0.05625 0.0138 -0.06574 0.00287 -0.08958 C -0.0082 -0.11365 -0.01771 -0.1412 -0.03164 -0.16018 C -0.04961 -0.18495 -0.0526 -0.19143 -0.07357 -0.20949 C -0.08815 -0.22199 -0.09544 -0.22523 -0.11029 -0.23078 C -0.12148 -0.23518 -0.14492 -0.24328 -0.15612 -0.2456 C -0.16432 -0.24722 -0.17265 -0.24722 -0.18086 -0.24814 C -0.23034 -0.24722 -0.23698 -0.2537 -0.27161 -0.24143 C -0.27695 -0.23958 -0.28216 -0.23773 -0.28737 -0.23495 C -0.29167 -0.2324 -0.29583 -0.22824 -0.30013 -0.22546 C -0.31484 -0.2162 -0.31745 -0.21875 -0.33008 -0.20277 C -0.34544 -0.18356 -0.35026 -0.16944 -0.36315 -0.14282 C -0.36654 -0.12638 -0.37148 -0.11064 -0.37357 -0.09351 C -0.37474 -0.08356 -0.37578 -0.00092 -0.37578 0.00787 C -0.37565 0.02524 -0.37695 0.04283 -0.37513 0.05973 C -0.3707 0.09908 -0.34896 0.18056 -0.33984 0.20903 C -0.32917 0.2426 -0.31797 0.27593 -0.30456 0.30649 C -0.27539 0.37315 -0.2345 0.43843 -0.19805 0.49167 C -0.16797 0.53565 -0.13268 0.58588 -0.09531 0.61181 C -0.08893 0.61621 -0.03815 0.63149 -0.02864 0.63449 C 0.0194 0.62894 0.06758 0.62824 0.11537 0.61829 C 0.13672 0.61412 0.17253 0.57338 0.18737 0.55579 C 0.20899 0.5301 0.23177 0.49607 0.25039 0.46366 C 0.26159 0.44445 0.2724 0.42454 0.28268 0.40371 C 0.30221 0.36389 0.31693 0.32963 0.32917 0.28102 C 0.33333 0.26459 0.33516 0.24653 0.33815 0.22917 C 0.34193 0.13866 0.34492 0.11968 0.3336 0.01042 C 0.33086 -0.0162 0.32409 -0.04097 0.31784 -0.06551 C 0.31068 -0.09444 0.29011 -0.1581 0.27735 -0.18287 C 0.26979 -0.19768 0.26055 -0.21018 0.25117 -0.22152 C 0.23451 -0.24166 0.21185 -0.25787 0.19271 -0.26689 C 0.17891 -0.27338 0.16471 -0.27708 0.15065 -0.28148 C 0.13568 -0.28634 0.1207 -0.29143 0.1056 -0.2949 C 0.07656 -0.30162 0.05807 -0.30046 0.02839 -0.30138 C 0.00612 -0.29838 -0.01627 -0.29838 -0.03841 -0.29213 C -0.05078 -0.28865 -0.0625 -0.27963 -0.07435 -0.27222 C -0.0875 -0.26365 -0.10065 -0.25486 -0.11341 -0.24421 C -0.1332 -0.22754 -0.15299 -0.20486 -0.16888 -0.17754 C -0.19362 -0.13472 -0.19609 -0.11828 -0.2138 -0.06412 C -0.2207 -0.00926 -0.22721 0.01899 -0.22135 0.07709 C -0.21901 0.10047 -0.21406 0.12292 -0.20781 0.14375 C -0.20013 0.16968 -0.172 0.2544 -0.15156 0.28774 C -0.1457 0.29746 -0.1388 0.3051 -0.13216 0.3132 C -0.11667 0.33125 -0.10807 0.3375 -0.0901 0.34908 C -0.08242 0.35394 -0.07487 0.35996 -0.0668 0.3625 C -0.05495 0.36598 -0.03086 0.36644 -0.03086 0.36644 C -0.02604 0.35649 -0.02344 0.35278 -0.02031 0.33982 C -0.01888 0.3338 -0.01836 0.32732 -0.01732 0.32107 C -0.0168 0.31274 -0.01627 0.30417 -0.01588 0.29584 C -0.01562 0.29098 -0.0168 0.27709 -0.0151 0.28102 C -0.01289 0.28658 -0.01419 0.29445 -0.01354 0.30116 C -0.0112 0.32686 -0.01211 0.29699 -0.01211 0.33565 L -0.01211 0.33565 " pathEditMode="relative" ptsTypes="AAAAAAAAAAAAAAAAAAAAAAAAAAAAAAAAAAAAAAAAAAAAAAAAAAAAAAAA">
                                      <p:cBhvr>
                                        <p:cTn id="4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ôi là số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ấn vào quả táo để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-0.05926 L 0.01888 -0.05926 C 0.01654 -0.06504 0.01419 -0.07083 0.01211 -0.07662 C 0.01003 -0.08241 0.00833 -0.08842 0.00612 -0.09398 C -0.00143 -0.1125 -0.01029 -0.1294 -0.01719 -0.14861 C -0.03021 -0.18541 -0.02826 -0.18356 -0.04414 -0.21528 C -0.04896 -0.225 -0.05365 -0.23495 -0.05925 -0.24328 C -0.07266 -0.26366 -0.12005 -0.31273 -0.12591 -0.31921 C -0.13346 -0.32754 -0.14037 -0.33796 -0.14844 -0.34467 C -0.17552 -0.36666 -0.17526 -0.36898 -0.20547 -0.38194 C -0.2457 -0.39907 -0.25195 -0.39653 -0.29688 -0.40324 C -0.49492 -0.38287 -0.553 -0.49722 -0.64271 -0.31389 C -0.64935 -0.30046 -0.65365 -0.28379 -0.65912 -0.26852 C -0.66094 -0.25139 -0.66524 -0.23426 -0.66445 -0.21666 C -0.6625 -0.17546 -0.65846 -0.13426 -0.65091 -0.09537 C -0.64649 -0.07245 -0.63763 -0.05278 -0.62917 -0.03403 C -0.61953 -0.01273 -0.60912 0.00787 -0.59688 0.02477 C -0.56537 0.06829 -0.52891 0.08172 -0.49037 0.09792 C -0.46419 0.10903 -0.43763 0.11945 -0.41094 0.12593 C -0.38607 0.13195 -0.36094 0.13218 -0.33594 0.13542 C -0.29167 0.1331 -0.2474 0.13357 -0.20313 0.12871 C -0.19245 0.12732 -0.18229 0.12014 -0.17162 0.11667 C -0.14271 0.10718 -0.14466 0.11158 -0.11849 0.1007 C -0.11107 0.09769 -0.10404 0.09306 -0.09675 0.09005 C -0.08177 0.08357 -0.07175 0.08102 -0.0569 0.07662 C -0.05274 0.07408 -0.04831 0.07199 -0.04414 0.06875 C -0.03802 0.06366 -0.03997 0.0625 -0.03594 0.05533 C -0.03451 0.05278 -0.03281 0.05116 -0.03138 0.04861 C -0.02956 0.04537 -0.02826 0.04097 -0.02617 0.03797 C -0.02448 0.03542 -0.02214 0.03472 -0.02018 0.03264 C -0.01354 0.0257 -0.02044 0.03172 -0.01497 0.02477 C -0.01133 0.01991 -0.00768 0.01482 -0.00365 0.01134 C -0.00221 0.00996 -0.00065 0.00903 0.00078 0.00741 C 0.00312 0.00463 0.0043 0.00255 0.00612 -0.00069 L 0.00612 -0.00069 " pathEditMode="relative" ptsTypes="AAAAAAAAAAAAAAAAAAAAAAAAAAAAAAAAAAA">
                                      <p:cBhvr>
                                        <p:cTn id="7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1 -0.0287 L 0.03711 -0.0287 C 0.04219 -0.01759 0.04766 -0.00717 0.05222 0.00463 C 0.05573 0.01366 0.05742 0.02477 0.0612 0.0338 C 0.06953 0.0544 0.08008 0.07176 0.08815 0.0926 C 0.09779 0.11736 0.1043 0.13611 0.11667 0.15787 C 0.13386 0.18866 0.15013 0.2169 0.17058 0.23936 C 0.18138 0.25093 0.19258 0.26135 0.20365 0.27269 C 0.22852 0.29815 0.21407 0.28426 0.23815 0.30741 C 0.24232 0.31135 0.24636 0.31644 0.25091 0.31922 C 0.2543 0.32153 0.25795 0.32338 0.26133 0.32593 C 0.26446 0.32824 0.26732 0.33172 0.27032 0.33403 C 0.27865 0.34028 0.28151 0.34098 0.28985 0.34468 C 0.30586 0.34098 0.32227 0.34144 0.33789 0.33403 C 0.34883 0.32871 0.35873 0.3176 0.36862 0.30741 C 0.37722 0.29838 0.38633 0.28959 0.39336 0.27662 C 0.41341 0.23936 0.42487 0.20718 0.43386 0.16065 C 0.43672 0.14537 0.43828 0.1294 0.44063 0.11389 C 0.43959 0.10093 0.44063 0.08704 0.4375 0.07523 C 0.42995 0.0463 0.4138 0.05093 0.39935 0.04723 L 0.32735 0.04977 C 0.3224 0.05093 0.31563 0.05695 0.31537 0.06598 C 0.3138 0.10695 0.3194 0.14769 0.32214 0.18866 C 0.32318 0.20417 0.32513 0.21968 0.32657 0.23519 C 0.32722 0.27292 0.32956 0.3051 0.32136 0.3419 C 0.3194 0.35047 0.31485 0.35741 0.31003 0.36065 C 0.30404 0.36482 0.29714 0.3625 0.29063 0.36343 C 0.26537 0.35139 0.23646 0.35417 0.2224 0.30857 C 0.21823 0.29537 0.21836 0.2794 0.21641 0.26459 C 0.21615 0.24422 0.21393 0.22338 0.21563 0.20324 C 0.21719 0.18473 0.22305 0.16806 0.22617 0.15 C 0.22787 0.13982 0.22865 0.1294 0.22982 0.11922 C 0.23021 0.1088 0.23164 0.07107 0.22982 0.06181 C 0.22487 0.03727 0.21003 0.0176 0.19766 0.00718 C 0.18282 -0.00509 0.14401 -0.02222 0.12865 -0.03009 C 0.10026 -0.0449 0.09766 -0.04907 0.07018 -0.05949 C 0.06107 -0.06296 0.04896 -0.06527 0.03946 -0.06759 C 0.03464 -0.06713 0.02982 -0.06805 0.02513 -0.0662 C 0.02214 -0.06481 0.01979 -0.06041 0.01693 -0.0581 C 0.01446 -0.05625 0.01185 -0.05555 0.00938 -0.05416 C 0.02123 -0.06736 0.01211 -0.05509 0.01693 -0.06481 C 0.0181 -0.06713 0.0224 -0.07083 0.02071 -0.07152 C 0.01797 -0.07245 0.0155 -0.06852 0.01315 -0.0662 C 0.00508 -0.05787 -0.00013 -0.05115 -0.0056 -0.03819 C -0.00716 -0.03449 -0.00807 -0.03009 -0.00937 -0.02615 C -0.0108 -0.0081 -0.01133 -0.00602 -0.00937 0.02061 C -0.00924 0.02246 -0.00781 0.02315 -0.00703 0.02454 C -0.00651 0.0257 -0.00612 0.02732 -0.0056 0.02848 C -0.00312 0.03426 -0.00351 0.03357 -0.00182 0.03658 L -0.00182 0.03658 " pathEditMode="relative" ptsTypes="AAAAAAAAAAAAAAAAAAAAAAAAAAAAAAAAAAAAAAAAAAAAAAAAAA">
                                      <p:cBhvr>
                                        <p:cTn id="7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9" grpId="0"/>
      <p:bldP spid="9" grpId="1"/>
      <p:bldP spid="9" grpId="2"/>
      <p:bldP spid="9" grpId="3"/>
      <p:bldP spid="11" grpId="0"/>
      <p:bldP spid="11" grpId="1"/>
      <p:bldP spid="1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8AFEBB7-D67D-8C4E-FCDE-64F2AB434AD4}"/>
              </a:ext>
            </a:extLst>
          </p:cNvPr>
          <p:cNvSpPr txBox="1"/>
          <p:nvPr/>
        </p:nvSpPr>
        <p:spPr>
          <a:xfrm>
            <a:off x="4164245" y="1343025"/>
            <a:ext cx="155075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4FF924-F2ED-67AA-9D4D-550C4EBDC384}"/>
              </a:ext>
            </a:extLst>
          </p:cNvPr>
          <p:cNvSpPr txBox="1"/>
          <p:nvPr/>
        </p:nvSpPr>
        <p:spPr>
          <a:xfrm>
            <a:off x="9800547" y="752475"/>
            <a:ext cx="218122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FEDC3D-4D17-73DB-1E69-9E535C573A09}"/>
              </a:ext>
            </a:extLst>
          </p:cNvPr>
          <p:cNvSpPr txBox="1"/>
          <p:nvPr/>
        </p:nvSpPr>
        <p:spPr>
          <a:xfrm>
            <a:off x="337227" y="1386454"/>
            <a:ext cx="218122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110ABE4-1CD3-00F4-F5A2-B1362CBE50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5"/>
          <a:stretch/>
        </p:blipFill>
        <p:spPr>
          <a:xfrm>
            <a:off x="3329897" y="3051948"/>
            <a:ext cx="2854325" cy="3806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0A32EC-F330-F8A7-088C-D0CDD6465C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4722" r="6015" b="13472"/>
          <a:stretch/>
        </p:blipFill>
        <p:spPr>
          <a:xfrm>
            <a:off x="9321800" y="2461398"/>
            <a:ext cx="3594100" cy="3575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092FFA-01E8-E4E1-1F32-53C292CE11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8594" r="19687" b="11250"/>
          <a:stretch/>
        </p:blipFill>
        <p:spPr>
          <a:xfrm>
            <a:off x="210228" y="38100"/>
            <a:ext cx="2435225" cy="3313714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8414DAE-3839-DE54-F17E-961E305482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18" y="3810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 ở đ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7 -0.04791 L -0.00847 -0.04791 C -0.02136 -0.0493 -0.03451 -0.04907 -0.0474 -0.05208 C -0.05404 -0.05347 -0.06055 -0.05764 -0.06693 -0.06134 C -0.07031 -0.06342 -0.07357 -0.0662 -0.07669 -0.06921 C -0.08034 -0.07291 -0.08451 -0.07569 -0.08711 -0.08125 C -0.08867 -0.08449 -0.09037 -0.08727 -0.09167 -0.09074 C -0.09466 -0.09838 -0.09701 -0.10833 -0.09844 -0.11736 C -0.09935 -0.12338 -0.09987 -0.12986 -0.10065 -0.13588 C -0.10287 -0.17245 -0.10404 -0.18171 -0.10065 -0.22801 C -0.10026 -0.23356 -0.09818 -0.23819 -0.09623 -0.24259 C -0.09154 -0.25301 -0.07917 -0.27222 -0.07292 -0.2787 C -0.06472 -0.28704 -0.04479 -0.29907 -0.0362 -0.30393 C -0.03099 -0.30694 -0.02565 -0.30903 -0.02044 -0.31204 C -0.01276 -0.31643 -0.00886 -0.32106 -0.00091 -0.32407 C 0.00143 -0.32477 0.02057 -0.32662 0.02083 -0.32662 C 0.05625 -0.33449 0.00599 -0.32384 0.04778 -0.33055 C 0.08958 -0.3375 0.03763 -0.33333 0.09362 -0.33588 C 0.12682 -0.33426 0.16015 -0.33541 0.19336 -0.33055 C 0.21771 -0.32731 0.24479 -0.31227 0.26758 -0.29606 C 0.29049 -0.27963 0.31263 -0.26157 0.33138 -0.23194 C 0.33971 -0.21875 0.347 -0.20324 0.35312 -0.18657 C 0.36406 -0.15671 0.36784 -0.11759 0.37265 -0.08403 C 0.37773 -0.01065 0.37877 -0.02616 0.37187 0.06667 C 0.37083 0.08056 0.35976 0.15116 0.35755 0.16134 C 0.35286 0.18426 0.33841 0.23496 0.3306 0.25347 C 0.3194 0.27963 0.30416 0.29908 0.28867 0.31597 C 0.2694 0.33704 0.2595 0.34537 0.23685 0.35463 C 0.21419 0.36412 0.1957 0.36366 0.17239 0.36667 C 0.16015 0.36829 0.14791 0.37084 0.13555 0.37199 C 0.1095 0.37477 0.04648 0.3794 0.01862 0.38148 C -0.01341 0.37824 -0.04584 0.38148 -0.07748 0.37199 C -0.09141 0.36783 -0.10417 0.35394 -0.11641 0.34144 C -0.13959 0.31759 -0.17227 0.2706 -0.18919 0.23334 C -0.20899 0.18959 -0.21784 0.13935 -0.22969 0.08796 C -0.23477 0.03634 -0.24063 0.00834 -0.23412 -0.04398 C -0.23151 -0.06574 -0.22578 -0.08611 -0.2207 -0.10671 C -0.20938 -0.15208 -0.20143 -0.17592 -0.1832 -0.21342 C -0.17578 -0.22847 -0.16823 -0.24398 -0.15912 -0.25602 C -0.13451 -0.28866 -0.12396 -0.28842 -0.09544 -0.30139 C -0.04597 -0.28912 -0.03281 -0.31736 -0.01667 -0.25995 C -0.0138 -0.24977 -0.01211 -0.23866 -0.0099 -0.22801 C -0.00912 -0.21875 -0.0082 -0.20926 -0.00768 -0.2 C -0.00664 -0.18241 -0.00651 -0.15231 -0.00768 -0.13588 C -0.00807 -0.13009 -0.00964 -0.12454 -0.01068 -0.11875 C -0.01172 -0.07338 -0.00873 -0.05972 -0.00847 -0.04791 Z " pathEditMode="relative" ptsTypes="AAAAAAAAAAAAAAAAAAAAAAAAAAAAAAAAAAAAAAAAAAAAAA">
                                      <p:cBhvr>
                                        <p:cTn id="4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 phả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2685 L -0.00378 0.02685 C 0.00221 0.06482 -0.00482 0.02639 0.00521 0.06435 C 0.00716 0.07199 0.00807 0.08079 0.01041 0.0882 C 0.01367 0.09861 0.0181 0.10764 0.02161 0.11759 C 0.02513 0.12709 0.02773 0.13773 0.03138 0.14699 C 0.03476 0.15556 0.03919 0.1625 0.04271 0.17084 C 0.05013 0.18935 0.06107 0.22662 0.07044 0.24167 C 0.07291 0.2456 0.07513 0.25023 0.07786 0.25371 C 0.07916 0.25509 0.08099 0.25533 0.08242 0.25625 C 0.08489 0.25787 0.08737 0.25996 0.08997 0.26158 C 0.09166 0.26273 0.09336 0.26343 0.09518 0.26435 C 0.09596 0.26459 0.09674 0.26505 0.09739 0.26551 C 0.10026 0.26806 0.10273 0.2713 0.10573 0.27361 C 0.11484 0.28056 0.12343 0.28542 0.13268 0.29097 C 0.13567 0.29283 0.13854 0.29514 0.14166 0.2963 C 0.16107 0.30324 0.14505 0.29653 0.16198 0.30556 C 0.16393 0.30671 0.16588 0.30764 0.16797 0.30834 C 0.175 0.31088 0.17096 0.30834 0.17617 0.31088 C 0.17695 0.31134 0.17773 0.31181 0.17838 0.31227 C 0.18268 0.31528 0.18698 0.31829 0.19114 0.32153 C 0.19349 0.32361 0.19557 0.32639 0.19791 0.32824 C 0.19961 0.32963 0.20143 0.32986 0.20312 0.33102 C 0.20625 0.33287 0.20898 0.33634 0.21211 0.3375 C 0.22656 0.34352 0.24114 0.34746 0.25573 0.35232 C 0.28164 0.36088 0.2914 0.36459 0.31862 0.36968 C 0.34192 0.37384 0.35455 0.37384 0.37721 0.375 C 0.40833 0.37847 0.44245 0.38403 0.47317 0.37755 C 0.49062 0.37384 0.53203 0.33033 0.5414 0.31898 L 0.57747 0.275 C 0.5901 0.25903 0.59557 0.25162 0.60599 0.23102 C 0.6095 0.22384 0.61263 0.21621 0.61562 0.20834 C 0.62265 0.19028 0.63138 0.17384 0.63593 0.15371 C 0.64857 0.09746 0.64791 0.10371 0.65924 0.02824 C 0.66406 -0.0044 0.66927 -0.03704 0.67265 -0.07037 C 0.67461 -0.08889 0.67565 -0.10764 0.67721 -0.12639 C 0.6789 -0.18796 0.68086 -0.23379 0.67721 -0.29977 C 0.6763 -0.31551 0.66797 -0.3618 0.66067 -0.37708 C 0.65013 -0.39907 0.63112 -0.40995 0.6164 -0.41574 C 0.58893 -0.42662 0.57187 -0.42662 0.54518 -0.42893 C 0.5194 -0.42731 0.49362 -0.42824 0.46797 -0.42361 C 0.46133 -0.42245 0.45521 -0.41666 0.44922 -0.4118 C 0.4358 -0.40069 0.42643 -0.38704 0.41471 -0.37176 C 0.40521 -0.34583 0.39804 -0.33125 0.39362 -0.30116 C 0.39101 -0.28241 0.39023 -0.26273 0.38841 -0.24375 C 0.38815 -0.22361 0.38776 -0.2037 0.38763 -0.18379 C 0.38724 -0.07176 0.38841 0.04028 0.38698 0.15232 C 0.38672 0.1706 0.38463 0.18889 0.38242 0.20695 C 0.38086 0.22014 0.37825 0.23287 0.37565 0.2456 C 0.37343 0.25648 0.37122 0.26736 0.36823 0.27755 C 0.36133 0.30116 0.35364 0.32084 0.34271 0.33889 C 0.33802 0.34653 0.3332 0.35371 0.32773 0.35903 C 0.31718 0.36875 0.29726 0.37801 0.28567 0.38033 C 0.27773 0.38195 0.26966 0.38125 0.26172 0.38171 C 0.25286 0.37986 0.24401 0.37917 0.23541 0.37616 C 0.21745 0.37014 0.20039 0.35996 0.18372 0.34699 C 0.17695 0.34167 0.17031 0.33658 0.16419 0.32963 C 0.15117 0.31505 0.13711 0.29746 0.12591 0.27755 C 0.1233 0.27292 0.12083 0.26806 0.11836 0.26296 C 0.0914 0.20417 0.13164 0.29005 0.10794 0.23357 C 0.10455 0.22546 0.10104 0.21713 0.09661 0.21088 C 0.08945 0.2007 0.08164 0.19144 0.07487 0.18033 C 0.07122 0.17408 0.06758 0.16759 0.06367 0.16158 C 0.06002 0.15602 0.05599 0.15116 0.05247 0.1456 C 0.05026 0.14213 0.03841 0.12084 0.03672 0.11621 C 0.03346 0.10834 0.03138 0.09931 0.02838 0.09097 C 0.02721 0.08727 0.02565 0.08403 0.02461 0.08033 C 0.02396 0.07778 0.02396 0.07477 0.02317 0.07222 C 0.01836 0.05787 0.01862 0.06273 0.01263 0.05232 C 0.01198 0.05116 0.01185 0.04931 0.0112 0.04838 C 0.01054 0.04722 0.00963 0.04676 0.00885 0.0456 C 0.00781 0.04398 0.00703 0.0419 0.00586 0.04028 C 0.00521 0.03912 0.00429 0.03866 0.00364 0.0375 C 0.0026 0.03588 0.00182 0.03357 0.00065 0.03218 C -0.00026 0.03125 -0.00313 0.02778 -0.00378 0.02685 Z " pathEditMode="relative" ptsTypes="AAAAAAAAAAAAAAAAAA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ưa 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08333 L -0.00768 -0.08333 C -0.04531 -0.13704 -0.06055 -0.16574 -0.09987 -0.20208 C -0.13333 -0.23287 -0.16198 -0.25093 -0.19883 -0.26736 C -0.21888 -0.27616 -0.23919 -0.28356 -0.25964 -0.28866 C -0.27904 -0.29352 -0.2987 -0.29398 -0.3181 -0.29676 C -0.34466 -0.2912 -0.37148 -0.28912 -0.39766 -0.28055 C -0.40846 -0.27708 -0.41823 -0.26782 -0.42839 -0.26065 C -0.4401 -0.25231 -0.47227 -0.22685 -0.48398 -0.21528 C -0.50195 -0.19745 -0.51888 -0.17593 -0.53724 -0.15926 C -0.56419 -0.13472 -0.58047 -0.12199 -0.60547 -0.0912 C -0.63698 -0.05255 -0.63815 -0.04653 -0.66393 -0.00069 C -0.66745 0.01273 -0.67253 0.025 -0.67448 0.03935 C -0.67669 0.05625 -0.67669 0.07407 -0.67591 0.09144 C -0.67461 0.12407 -0.67279 0.15695 -0.66849 0.18866 C -0.6655 0.20995 -0.64688 0.26991 -0.63997 0.2875 C -0.6099 0.36435 -0.59076 0.38403 -0.54388 0.45556 C -0.52031 0.49167 -0.50912 0.50718 -0.48099 0.53148 C -0.46797 0.54259 -0.45495 0.55394 -0.44115 0.56088 C -0.41523 0.57384 -0.39037 0.57176 -0.36393 0.57292 C -0.35612 0.56829 -0.34766 0.5669 -0.34063 0.55949 C -0.32917 0.54745 -0.3194 0.53056 -0.30912 0.51551 C -0.28893 0.48565 -0.2694 0.45463 -0.25221 0.41945 C -0.24232 0.39931 -0.23359 0.37778 -0.22435 0.35671 C -0.21966 0.33241 -0.21341 0.30857 -0.21016 0.28333 C -0.20352 0.23264 -0.20169 0.15509 -0.2056 0.10463 C -0.21042 0.04236 -0.23047 -0.0419 -0.2431 -0.09653 C -0.25417 -0.14375 -0.27513 -0.25185 -0.30313 -0.2912 C -0.3155 -0.3088 -0.33216 -0.31343 -0.34662 -0.32454 C -0.35768 -0.31968 -0.37109 -0.32338 -0.37969 -0.30995 C -0.40625 -0.26852 -0.403 -0.20833 -0.40586 -0.15393 C -0.40195 -0.10463 -0.40117 -0.05417 -0.39388 -0.00602 C -0.38229 0.0713 -0.35026 0.17477 -0.32643 0.24213 C -0.31641 0.27037 -0.30625 0.29907 -0.29336 0.32338 C -0.28516 0.33912 -0.27396 0.34838 -0.26419 0.36088 C -0.2569 0.36042 -0.24857 0.36644 -0.24245 0.35949 C -0.19414 0.30509 -0.19648 0.26227 -0.17643 0.16736 C -0.16693 0.06597 -0.15794 0.01296 -0.16289 -0.08866 C -0.16445 -0.12037 -0.16667 -0.15301 -0.17409 -0.18194 C -0.1875 -0.23403 -0.20951 -0.2412 -0.23568 -0.26204 C -0.25169 -0.24815 -0.27096 -0.24282 -0.28359 -0.2206 C -0.29727 -0.19699 -0.30859 -0.09143 -0.31211 -0.06458 C -0.31289 -0.00208 -0.3155 -0.00208 -0.30469 0.06204 C -0.30026 0.08773 -0.30091 0.08611 -0.29414 0.09398 C -0.27995 0.07083 -0.27005 0.06157 -0.26484 0.02616 C -0.26289 0.01181 -0.26445 -0.00324 -0.26419 -0.01805 C -0.26497 -0.05764 -0.26276 -0.04676 -0.27096 -0.08194 C -0.27318 -0.0919 -0.27617 -0.10139 -0.27839 -0.11134 C -0.27917 -0.11458 -0.27995 -0.12569 -0.27995 -0.12199 C -0.27995 -0.11481 -0.27943 -0.10764 -0.27839 -0.10069 C -0.27734 -0.09329 -0.27526 -0.08657 -0.27396 -0.0794 C -0.27331 -0.07569 -0.27292 -0.07222 -0.2724 -0.06852 C -0.27162 -0.05532 -0.27162 -0.06065 -0.27162 -0.05255 L -0.27162 -0.05255 " pathEditMode="relative" ptsTypes="AAAAAAAAAAAAAAAAAAAAAAAAAAAAAAAAAAAAAAAAAAAAAAAAAAAAAA">
                                      <p:cBhvr>
                                        <p:cTn id="5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ôi là số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ấn vào quả táo để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3" grpId="0"/>
      <p:bldP spid="13" grpId="1"/>
      <p:bldP spid="13" grpId="2"/>
      <p:bldP spid="17" grpId="0"/>
      <p:bldP spid="17" grpId="1"/>
      <p:bldP spid="17" grpId="2"/>
      <p:bldP spid="17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7973C9-CC6E-970A-CC35-F93F09B1D6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02" y="2383361"/>
            <a:ext cx="4630145" cy="3472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950BEF-3001-E9CE-9FD2-424BE49A3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31" y="3515030"/>
            <a:ext cx="1586480" cy="1487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D585E-DD05-5A90-7BD4-F76ED47675A7}"/>
              </a:ext>
            </a:extLst>
          </p:cNvPr>
          <p:cNvSpPr/>
          <p:nvPr/>
        </p:nvSpPr>
        <p:spPr>
          <a:xfrm>
            <a:off x="2146991" y="39459"/>
            <a:ext cx="73738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Chào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bé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thân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yêu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!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0B1450AA-EAB6-BBF7-0F49-B93D3D73D86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934" y="0"/>
            <a:ext cx="1348354" cy="1348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79B5F6-3EA2-9C8D-0AC7-5BCBCF528E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7334" r="8797" b="6800"/>
          <a:stretch/>
        </p:blipFill>
        <p:spPr>
          <a:xfrm>
            <a:off x="3793232" y="1002030"/>
            <a:ext cx="5727572" cy="54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ặng qu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52E273FC-AA82-B57D-22FD-D27DC3F4DC9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65" y="4420570"/>
            <a:ext cx="1683669" cy="16836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063" y1="43493" x2="23063" y2="43493"/>
                        <a14:foregroundMark x1="20951" y1="45068" x2="20951" y2="45068"/>
                        <a14:foregroundMark x1="19982" y1="45890" x2="19982" y2="45890"/>
                        <a14:foregroundMark x1="10827" y1="45068" x2="6778" y2="45068"/>
                        <a14:foregroundMark x1="2641" y1="45068" x2="2641" y2="45068"/>
                        <a14:foregroundMark x1="2641" y1="45068" x2="2641" y2="45068"/>
                        <a14:foregroundMark x1="40317" y1="82329" x2="40317" y2="82329"/>
                        <a14:foregroundMark x1="41373" y1="87808" x2="41373" y2="87808"/>
                        <a14:foregroundMark x1="44366" y1="91781" x2="44366" y2="91781"/>
                        <a14:foregroundMark x1="44366" y1="91781" x2="44366" y2="91781"/>
                        <a14:foregroundMark x1="44366" y1="92603" x2="44366" y2="92603"/>
                        <a14:foregroundMark x1="44366" y1="92603" x2="44366" y2="92603"/>
                        <a14:foregroundMark x1="41373" y1="92603" x2="41373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134" y="-217797"/>
            <a:ext cx="1472821" cy="189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44" y="864108"/>
            <a:ext cx="1063816" cy="1773027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3278320" y="1375285"/>
            <a:ext cx="6809361" cy="188716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i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6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i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8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ấn vào quả táo để chơi.wav"/>
          </p:stSnd>
        </p:sndAc>
      </p:transition>
    </mc:Choice>
    <mc:Fallback xmlns="">
      <p:transition spd="slow" advClick="0">
        <p:sndAc>
          <p:stSnd>
            <p:snd r:embed="rId10" name="ấn vào quả táo để chơ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C H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ấn vào quả táo để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FB3B5C-0631-EF9D-9AE5-A41F91EBAEB5}"/>
              </a:ext>
            </a:extLst>
          </p:cNvPr>
          <p:cNvSpPr/>
          <p:nvPr/>
        </p:nvSpPr>
        <p:spPr>
          <a:xfrm>
            <a:off x="0" y="5861304"/>
            <a:ext cx="12192000" cy="996696"/>
          </a:xfrm>
          <a:custGeom>
            <a:avLst/>
            <a:gdLst>
              <a:gd name="connsiteX0" fmla="*/ 0 w 12192000"/>
              <a:gd name="connsiteY0" fmla="*/ 0 h 731520"/>
              <a:gd name="connsiteX1" fmla="*/ 12192000 w 12192000"/>
              <a:gd name="connsiteY1" fmla="*/ 0 h 731520"/>
              <a:gd name="connsiteX2" fmla="*/ 12192000 w 12192000"/>
              <a:gd name="connsiteY2" fmla="*/ 731520 h 731520"/>
              <a:gd name="connsiteX3" fmla="*/ 0 w 12192000"/>
              <a:gd name="connsiteY3" fmla="*/ 731520 h 731520"/>
              <a:gd name="connsiteX4" fmla="*/ 0 w 12192000"/>
              <a:gd name="connsiteY4" fmla="*/ 0 h 731520"/>
              <a:gd name="connsiteX0" fmla="*/ 0 w 12192000"/>
              <a:gd name="connsiteY0" fmla="*/ 265176 h 996696"/>
              <a:gd name="connsiteX1" fmla="*/ 3749040 w 12192000"/>
              <a:gd name="connsiteY1" fmla="*/ 0 h 996696"/>
              <a:gd name="connsiteX2" fmla="*/ 12192000 w 12192000"/>
              <a:gd name="connsiteY2" fmla="*/ 265176 h 996696"/>
              <a:gd name="connsiteX3" fmla="*/ 12192000 w 12192000"/>
              <a:gd name="connsiteY3" fmla="*/ 996696 h 996696"/>
              <a:gd name="connsiteX4" fmla="*/ 0 w 12192000"/>
              <a:gd name="connsiteY4" fmla="*/ 996696 h 996696"/>
              <a:gd name="connsiteX5" fmla="*/ 0 w 12192000"/>
              <a:gd name="connsiteY5" fmla="*/ 265176 h 996696"/>
              <a:gd name="connsiteX0" fmla="*/ 0 w 12192000"/>
              <a:gd name="connsiteY0" fmla="*/ 265176 h 996696"/>
              <a:gd name="connsiteX1" fmla="*/ 3749040 w 12192000"/>
              <a:gd name="connsiteY1" fmla="*/ 0 h 996696"/>
              <a:gd name="connsiteX2" fmla="*/ 8979408 w 12192000"/>
              <a:gd name="connsiteY2" fmla="*/ 18288 h 996696"/>
              <a:gd name="connsiteX3" fmla="*/ 12192000 w 12192000"/>
              <a:gd name="connsiteY3" fmla="*/ 265176 h 996696"/>
              <a:gd name="connsiteX4" fmla="*/ 12192000 w 12192000"/>
              <a:gd name="connsiteY4" fmla="*/ 996696 h 996696"/>
              <a:gd name="connsiteX5" fmla="*/ 0 w 12192000"/>
              <a:gd name="connsiteY5" fmla="*/ 996696 h 996696"/>
              <a:gd name="connsiteX6" fmla="*/ 0 w 12192000"/>
              <a:gd name="connsiteY6" fmla="*/ 265176 h 99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96696">
                <a:moveTo>
                  <a:pt x="0" y="265176"/>
                </a:moveTo>
                <a:cubicBezTo>
                  <a:pt x="1222248" y="262128"/>
                  <a:pt x="2526792" y="3048"/>
                  <a:pt x="3749040" y="0"/>
                </a:cubicBezTo>
                <a:cubicBezTo>
                  <a:pt x="5474208" y="45720"/>
                  <a:pt x="7254240" y="-27432"/>
                  <a:pt x="8979408" y="18288"/>
                </a:cubicBezTo>
                <a:lnTo>
                  <a:pt x="12192000" y="265176"/>
                </a:lnTo>
                <a:lnTo>
                  <a:pt x="12192000" y="996696"/>
                </a:lnTo>
                <a:lnTo>
                  <a:pt x="0" y="996696"/>
                </a:lnTo>
                <a:lnTo>
                  <a:pt x="0" y="265176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B027AC-D6A2-D721-67A5-3F265829E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1" y="-106603"/>
            <a:ext cx="895753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EF7523-E428-3B3E-2B17-F0653C66DC5E}"/>
              </a:ext>
            </a:extLst>
          </p:cNvPr>
          <p:cNvSpPr/>
          <p:nvPr/>
        </p:nvSpPr>
        <p:spPr>
          <a:xfrm>
            <a:off x="9945490" y="1526882"/>
            <a:ext cx="183813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381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877894-67A0-0BE4-A23D-68B28CECC5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7867" y="463505"/>
            <a:ext cx="1615580" cy="1780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AA548F-B79F-37F2-ECD0-00E64C2DF6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2834" y="707652"/>
            <a:ext cx="1615580" cy="1780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38DE3F-F045-76F7-8D3C-E534A2AD7B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2466" y="1607833"/>
            <a:ext cx="1615580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ABF591-BF06-47D2-DD76-A1C649BE2D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5657" y="1685001"/>
            <a:ext cx="1615580" cy="1780186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8458557-3F40-2D0F-736E-F7FE9FFB31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795" y="4918098"/>
            <a:ext cx="1615580" cy="1780186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A426883-4922-217D-D942-44C462047B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7254" y="4834259"/>
            <a:ext cx="1615580" cy="1780186"/>
          </a:xfrm>
          <a:prstGeom prst="rect">
            <a:avLst/>
          </a:prstGeom>
        </p:spPr>
      </p:pic>
      <p:pic>
        <p:nvPicPr>
          <p:cNvPr id="4" name="Picture 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B8168E4-A0D1-3846-FFC6-896FB8C7F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8856" y="4729485"/>
            <a:ext cx="1615580" cy="1780186"/>
          </a:xfrm>
          <a:prstGeom prst="rect">
            <a:avLst/>
          </a:prstGeom>
        </p:spPr>
      </p:pic>
      <p:pic>
        <p:nvPicPr>
          <p:cNvPr id="12" name="Picture 1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7F1D240-3BB0-546B-1A0C-82A2F9FE59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9088" y="4642514"/>
            <a:ext cx="1615580" cy="1780186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07C4621-6DB2-870F-30C7-511EFB3427E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b="12777"/>
          <a:stretch/>
        </p:blipFill>
        <p:spPr>
          <a:xfrm>
            <a:off x="10945827" y="73496"/>
            <a:ext cx="1210271" cy="939864"/>
          </a:xfrm>
          <a:prstGeom prst="rect">
            <a:avLst/>
          </a:prstGeom>
        </p:spPr>
      </p:pic>
      <p:pic>
        <p:nvPicPr>
          <p:cNvPr id="5121" name="Picture 1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76" y="5099136"/>
            <a:ext cx="1609725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76" y="1164985"/>
            <a:ext cx="1609725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32" y="86279"/>
            <a:ext cx="1609725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38" y="4947372"/>
            <a:ext cx="1609725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7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ên cây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ận quà QU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8 -0.00278 L -0.01054 0.6255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31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ích chuột vào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ó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638E-6 1.31761E-6 L 0.02524 0.6509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2" y="325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ích chuột vào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01211 0.470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ích chuột vào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ố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573E-6 -2.79242E-6 L 0.0367 0.3936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" y="196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ích chuột vào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̂́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411E-6 -3.33333E-6 L -0.00404 0.50255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1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ích chuột vào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510"/>
                            </p:stCondLst>
                            <p:childTnLst>
                              <p:par>
                                <p:cTn id="18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̂́ 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09E-6 4.07407E-6 L 0.01616 0.69884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" y="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ích chuột vào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23190A-721A-7036-A758-A4F10B7CE966}"/>
              </a:ext>
            </a:extLst>
          </p:cNvPr>
          <p:cNvSpPr/>
          <p:nvPr/>
        </p:nvSpPr>
        <p:spPr>
          <a:xfrm>
            <a:off x="76200" y="5905497"/>
            <a:ext cx="12115800" cy="952503"/>
          </a:xfrm>
          <a:custGeom>
            <a:avLst/>
            <a:gdLst>
              <a:gd name="connsiteX0" fmla="*/ 0 w 12115800"/>
              <a:gd name="connsiteY0" fmla="*/ 0 h 689135"/>
              <a:gd name="connsiteX1" fmla="*/ 12115800 w 12115800"/>
              <a:gd name="connsiteY1" fmla="*/ 0 h 689135"/>
              <a:gd name="connsiteX2" fmla="*/ 12115800 w 12115800"/>
              <a:gd name="connsiteY2" fmla="*/ 689135 h 689135"/>
              <a:gd name="connsiteX3" fmla="*/ 0 w 12115800"/>
              <a:gd name="connsiteY3" fmla="*/ 689135 h 689135"/>
              <a:gd name="connsiteX4" fmla="*/ 0 w 12115800"/>
              <a:gd name="connsiteY4" fmla="*/ 0 h 689135"/>
              <a:gd name="connsiteX0" fmla="*/ 0 w 12115800"/>
              <a:gd name="connsiteY0" fmla="*/ 263368 h 952503"/>
              <a:gd name="connsiteX1" fmla="*/ 3695700 w 12115800"/>
              <a:gd name="connsiteY1" fmla="*/ 3 h 952503"/>
              <a:gd name="connsiteX2" fmla="*/ 12115800 w 12115800"/>
              <a:gd name="connsiteY2" fmla="*/ 263368 h 952503"/>
              <a:gd name="connsiteX3" fmla="*/ 12115800 w 12115800"/>
              <a:gd name="connsiteY3" fmla="*/ 952503 h 952503"/>
              <a:gd name="connsiteX4" fmla="*/ 0 w 12115800"/>
              <a:gd name="connsiteY4" fmla="*/ 952503 h 952503"/>
              <a:gd name="connsiteX5" fmla="*/ 0 w 12115800"/>
              <a:gd name="connsiteY5" fmla="*/ 263368 h 95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5800" h="952503">
                <a:moveTo>
                  <a:pt x="0" y="263368"/>
                </a:moveTo>
                <a:cubicBezTo>
                  <a:pt x="1222375" y="264480"/>
                  <a:pt x="2473325" y="-1109"/>
                  <a:pt x="3695700" y="3"/>
                </a:cubicBezTo>
                <a:lnTo>
                  <a:pt x="12115800" y="263368"/>
                </a:lnTo>
                <a:lnTo>
                  <a:pt x="12115800" y="952503"/>
                </a:lnTo>
                <a:lnTo>
                  <a:pt x="0" y="952503"/>
                </a:lnTo>
                <a:lnTo>
                  <a:pt x="0" y="263368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745FF7-D320-E39A-2C88-F031B8F6FC97}"/>
              </a:ext>
            </a:extLst>
          </p:cNvPr>
          <p:cNvSpPr txBox="1"/>
          <p:nvPr/>
        </p:nvSpPr>
        <p:spPr>
          <a:xfrm>
            <a:off x="4897876" y="4425429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7E7F72-1C5E-2BD5-ECD7-11F07DB6980C}"/>
              </a:ext>
            </a:extLst>
          </p:cNvPr>
          <p:cNvSpPr txBox="1"/>
          <p:nvPr/>
        </p:nvSpPr>
        <p:spPr>
          <a:xfrm>
            <a:off x="424491" y="4546782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6634B4-5C07-8F8B-94ED-15B6FD36EC22}"/>
              </a:ext>
            </a:extLst>
          </p:cNvPr>
          <p:cNvSpPr txBox="1"/>
          <p:nvPr/>
        </p:nvSpPr>
        <p:spPr>
          <a:xfrm>
            <a:off x="8692826" y="4425430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4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8F8F48E1-AC95-035A-40D1-FFD969E413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0" y="116529"/>
            <a:ext cx="1348354" cy="1348354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55" y="0"/>
            <a:ext cx="5108575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9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ả ca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áp án quả ca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228" decel="50000">
                                          <p:stCondLst>
                                            <p:cond delay="22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34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6555E-6 2.96296E-6 C -0.00586 -0.01366 -0.01315 -0.03102 -0.02123 -0.04051 C -0.02788 -0.05856 -0.03882 -0.05949 -0.04898 -0.06944 C -0.05302 -0.07338 -0.05641 -0.0794 -0.06031 -0.08403 C -0.06084 -0.08704 -0.06227 -0.08981 -0.06201 -0.09282 C -0.06057 -0.10879 -0.04416 -0.11296 -0.03752 -0.11597 C -0.03048 -0.11412 -0.02332 -0.1125 -0.01628 -0.11018 C -0.01459 -0.10972 -0.01159 -0.11018 -0.01146 -0.10717 C -0.00964 -0.07083 -0.01446 -0.07824 -0.02931 -0.07523 C -0.03804 -0.07708 -0.0469 -0.07801 -0.05549 -0.08102 C -0.06487 -0.08426 -0.07321 -0.09398 -0.08155 -0.10139 C -0.09301 -0.1118 -0.10304 -0.11967 -0.11256 -0.13611 C -0.1149 -0.14792 -0.11425 -0.17662 -0.1076 -0.18264 C -0.10357 -0.18611 -0.09458 -0.18842 -0.09458 -0.18842 C -0.09093 -0.18611 -0.08663 -0.18611 -0.08324 -0.18264 C -0.07946 -0.17893 -0.07686 -0.17222 -0.07334 -0.16805 C -0.0753 -0.13842 -0.07113 -0.14629 -0.08155 -0.13333 C -0.08311 -0.13125 -0.08468 -0.1287 -0.0865 -0.12754 C -0.09067 -0.12477 -0.09953 -0.12176 -0.09953 -0.12176 C -0.11386 -0.12361 -0.12154 -0.12338 -0.13379 -0.13032 C -0.14525 -0.14398 -0.14056 -0.16481 -0.13053 -0.17685 C -0.12832 -0.17592 -0.12558 -0.17662 -0.12402 -0.17384 C -0.11451 -0.15694 -0.1334 -0.14282 -0.13861 -0.13912 C -0.1717 -0.14143 -0.19489 -0.13472 -0.21534 -0.18264 C -0.21482 -0.18935 -0.21521 -0.19653 -0.21365 -0.20278 C -0.21052 -0.21481 -0.20062 -0.22222 -0.19411 -0.22616 C -0.18395 -0.20741 -0.19541 -0.19722 -0.20388 -0.1912 C -0.21209 -0.19282 -0.22094 -0.19051 -0.22837 -0.19699 C -0.23866 -0.20602 -0.24361 -0.22477 -0.24961 -0.24051 C -0.25625 -0.27616 -0.25872 -0.27014 -0.25286 -0.3044 C -0.25156 -0.31204 -0.24635 -0.31782 -0.24309 -0.32176 C -0.23983 -0.32569 -0.23332 -0.33333 -0.23332 -0.33333 C -0.23163 -0.33148 -0.2285 -0.33102 -0.22837 -0.32754 C -0.22694 -0.3 -0.23345 -0.29768 -0.24466 -0.29282 C -0.27097 -0.29606 -0.2668 -0.28935 -0.28061 -0.32176 C -0.28296 -0.34375 -0.28413 -0.34722 -0.28061 -0.37685 C -0.27892 -0.39074 -0.27253 -0.39398 -0.26758 -0.40278 C -0.26615 -0.40532 -0.26589 -0.40926 -0.26433 -0.41157 C -0.2599 -0.41805 -0.25156 -0.4243 -0.24635 -0.42893 C -0.25833 -0.40717 -0.28087 -0.40995 -0.28869 -0.43773 C -0.29129 -0.46435 -0.29025 -0.50463 -0.27566 -0.52176 C -0.26628 -0.53287 -0.2642 -0.53079 -0.25286 -0.53333 C -0.24023 -0.54074 -0.22837 -0.54838 -0.21534 -0.55347 C -0.20987 -0.55254 -0.20427 -0.55347 -0.19906 -0.55069 C -0.19215 -0.54699 -0.19254 -0.52986 -0.18929 -0.52176 C -0.18746 -0.51736 -0.18486 -0.51412 -0.18264 -0.51018 C -0.18108 -0.50347 -0.17834 -0.49722 -0.17782 -0.48981 C -0.17717 -0.48102 -0.17678 -0.47106 -0.17939 -0.46366 C -0.18121 -0.45856 -0.1859 -0.45972 -0.18929 -0.45787 C -0.20023 -0.45208 -0.20622 -0.4537 -0.22016 -0.45208 C -0.22134 -0.45231 -0.24583 -0.45694 -0.25117 -0.46366 C -0.2526 -0.46551 -0.25234 -0.46944 -0.25286 -0.47245 C -0.25234 -0.48217 -0.25234 -0.4919 -0.25117 -0.50139 C -0.24739 -0.53241 -0.2298 -0.54745 -0.21534 -0.55949 C -0.18212 -0.58704 -0.14656 -0.59491 -0.11086 -0.60579 C -0.0951 -0.60486 -0.07933 -0.60463 -0.06357 -0.60278 C -0.06188 -0.60254 -0.05992 -0.60208 -0.05875 -0.6 C -0.05641 -0.59583 -0.0525 -0.57222 -0.05054 -0.56528 C -0.0495 -0.55185 -0.04651 -0.54004 -0.04898 -0.52754 C -0.05119 -0.5294 -0.05497 -0.52917 -0.05549 -0.53333 C -0.05602 -0.5368 -0.04664 -0.54143 -0.04572 -0.5419 C -0.03191 -0.5581 -0.01602 -0.56111 -1.86555E-6 -0.56528 C 0.02906 -0.57292 -0.01185 -0.56204 0.02124 -0.57384 C 0.0314 -0.57754 0.05055 -0.5787 0.05876 -0.57963 C 0.06462 -0.58125 0.07765 -0.58657 0.08325 -0.57963 C 0.08612 -0.57616 0.08651 -0.56227 0.08651 -0.56227 C 0.08377 -0.54815 0.08012 -0.55092 0.07179 -0.54491 C 0.07283 -0.55069 0.07309 -0.55717 0.07504 -0.56227 C 0.08781 -0.59606 0.11113 -0.61111 0.1321 -0.62014 C 0.14617 -0.6331 0.15634 -0.62801 0.17288 -0.62616 C 0.17783 -0.62315 0.18265 -0.62037 0.1876 -0.61736 C 0.18929 -0.61643 0.19255 -0.61435 0.19255 -0.61435 C 0.19412 -0.61157 0.19542 -0.6081 0.19737 -0.60579 C 0.19881 -0.60417 0.20102 -0.60463 0.20232 -0.60278 C 0.20389 -0.60069 0.20415 -0.59676 0.20558 -0.59421 C 0.20701 -0.59167 0.20884 -0.59028 0.2104 -0.58842 C 0.21248 -0.57778 0.21496 -0.56736 0.21691 -0.55648 C 0.21574 -0.54491 0.21639 -0.53241 0.21366 -0.52176 C 0.21287 -0.51852 0.21027 -0.51829 0.20884 -0.51597 C 0.20115 -0.50463 0.19568 -0.49838 0.18591 -0.49282 C 0.19151 -0.50694 0.19594 -0.5044 0.20558 -0.50717 C 0.25821 -0.50393 0.24128 -0.52407 0.25613 -0.48403 C 0.26069 -0.45833 0.24818 -0.43518 0.23489 -0.42893 C 0.24323 -0.44004 0.24531 -0.43773 0.25443 -0.44352 C 0.25834 -0.44259 0.27958 -0.44028 0.27085 -0.42014 C 0.26538 -0.40787 0.26186 -0.40231 0.25443 -0.39699 C 0.25131 -0.39467 0.24466 -0.3912 0.24466 -0.3912 C 0.2457 -0.39653 0.24636 -0.40579 0.25118 -0.40579 C 0.25313 -0.40579 0.25443 -0.40185 0.25613 -0.4 C 0.25561 -0.39606 0.25587 -0.39143 0.25443 -0.38842 C 0.25092 -0.38102 0.24154 -0.37963 0.23659 -0.37685 C 0.23815 -0.3787 0.23945 -0.38264 0.24141 -0.38264 C 0.24948 -0.38264 0.24597 -0.37569 0.24466 -0.37106 " pathEditMode="relative" ptsTypes="ffffffffffffffffffffffffffffffffffffffffffffffffffffffffffffffffffffffffffffffffffffffffffffA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giói quá kích vào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repeatCount="500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1"/>
      <p:bldP spid="6" grpId="3"/>
      <p:bldP spid="6" grpId="5"/>
      <p:bldP spid="6" grpId="6"/>
      <p:bldP spid="11" grpId="0"/>
      <p:bldP spid="11" grpId="2"/>
      <p:bldP spid="11" grpId="3"/>
      <p:bldP spid="11" grpId="4"/>
      <p:bldP spid="13" grpId="0"/>
      <p:bldP spid="13" grpId="1"/>
      <p:bldP spid="13" grpId="2"/>
      <p:bldP spid="1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23190A-721A-7036-A758-A4F10B7CE966}"/>
              </a:ext>
            </a:extLst>
          </p:cNvPr>
          <p:cNvSpPr/>
          <p:nvPr/>
        </p:nvSpPr>
        <p:spPr>
          <a:xfrm>
            <a:off x="76200" y="5905497"/>
            <a:ext cx="12115800" cy="952503"/>
          </a:xfrm>
          <a:custGeom>
            <a:avLst/>
            <a:gdLst>
              <a:gd name="connsiteX0" fmla="*/ 0 w 12115800"/>
              <a:gd name="connsiteY0" fmla="*/ 0 h 689135"/>
              <a:gd name="connsiteX1" fmla="*/ 12115800 w 12115800"/>
              <a:gd name="connsiteY1" fmla="*/ 0 h 689135"/>
              <a:gd name="connsiteX2" fmla="*/ 12115800 w 12115800"/>
              <a:gd name="connsiteY2" fmla="*/ 689135 h 689135"/>
              <a:gd name="connsiteX3" fmla="*/ 0 w 12115800"/>
              <a:gd name="connsiteY3" fmla="*/ 689135 h 689135"/>
              <a:gd name="connsiteX4" fmla="*/ 0 w 12115800"/>
              <a:gd name="connsiteY4" fmla="*/ 0 h 689135"/>
              <a:gd name="connsiteX0" fmla="*/ 0 w 12115800"/>
              <a:gd name="connsiteY0" fmla="*/ 263368 h 952503"/>
              <a:gd name="connsiteX1" fmla="*/ 3695700 w 12115800"/>
              <a:gd name="connsiteY1" fmla="*/ 3 h 952503"/>
              <a:gd name="connsiteX2" fmla="*/ 12115800 w 12115800"/>
              <a:gd name="connsiteY2" fmla="*/ 263368 h 952503"/>
              <a:gd name="connsiteX3" fmla="*/ 12115800 w 12115800"/>
              <a:gd name="connsiteY3" fmla="*/ 952503 h 952503"/>
              <a:gd name="connsiteX4" fmla="*/ 0 w 12115800"/>
              <a:gd name="connsiteY4" fmla="*/ 952503 h 952503"/>
              <a:gd name="connsiteX5" fmla="*/ 0 w 12115800"/>
              <a:gd name="connsiteY5" fmla="*/ 263368 h 95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5800" h="952503">
                <a:moveTo>
                  <a:pt x="0" y="263368"/>
                </a:moveTo>
                <a:cubicBezTo>
                  <a:pt x="1222375" y="264480"/>
                  <a:pt x="2473325" y="-1109"/>
                  <a:pt x="3695700" y="3"/>
                </a:cubicBezTo>
                <a:lnTo>
                  <a:pt x="12115800" y="263368"/>
                </a:lnTo>
                <a:lnTo>
                  <a:pt x="12115800" y="952503"/>
                </a:lnTo>
                <a:lnTo>
                  <a:pt x="0" y="952503"/>
                </a:lnTo>
                <a:lnTo>
                  <a:pt x="0" y="263368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745FF7-D320-E39A-2C88-F031B8F6FC97}"/>
              </a:ext>
            </a:extLst>
          </p:cNvPr>
          <p:cNvSpPr txBox="1"/>
          <p:nvPr/>
        </p:nvSpPr>
        <p:spPr>
          <a:xfrm>
            <a:off x="4665750" y="356887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3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7E7F72-1C5E-2BD5-ECD7-11F07DB6980C}"/>
              </a:ext>
            </a:extLst>
          </p:cNvPr>
          <p:cNvSpPr txBox="1"/>
          <p:nvPr/>
        </p:nvSpPr>
        <p:spPr>
          <a:xfrm>
            <a:off x="560678" y="356887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1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6634B4-5C07-8F8B-94ED-15B6FD36EC22}"/>
              </a:ext>
            </a:extLst>
          </p:cNvPr>
          <p:cNvSpPr txBox="1"/>
          <p:nvPr/>
        </p:nvSpPr>
        <p:spPr>
          <a:xfrm>
            <a:off x="8070256" y="356887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2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8F8F48E1-AC95-035A-40D1-FFD969E413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0" y="116529"/>
            <a:ext cx="1348354" cy="1348354"/>
          </a:xfrm>
          <a:prstGeom prst="rect">
            <a:avLst/>
          </a:prstGeom>
        </p:spPr>
      </p:pic>
      <p:sp>
        <p:nvSpPr>
          <p:cNvPr id="2" name="AutoShape 4" descr="Illustration De Fleur De Tournesol Souriant PNG , Clipart Tournesol,  Cartoon Mignon, Tournesol Fichier PNG et PSD pour le téléchargement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100000" l="111" r="96556">
                        <a14:foregroundMark x1="50556" y1="47125" x2="50556" y2="47125"/>
                        <a14:foregroundMark x1="46222" y1="44125" x2="46222" y2="44125"/>
                        <a14:foregroundMark x1="45889" y1="42750" x2="45889" y2="42750"/>
                        <a14:foregroundMark x1="46222" y1="39750" x2="46222" y2="39750"/>
                        <a14:foregroundMark x1="46222" y1="39375" x2="46222" y2="39375"/>
                        <a14:foregroundMark x1="38111" y1="33625" x2="38111" y2="33625"/>
                        <a14:foregroundMark x1="39333" y1="38500" x2="39333" y2="38500"/>
                        <a14:foregroundMark x1="40111" y1="42375" x2="40111" y2="42375"/>
                        <a14:foregroundMark x1="40444" y1="47125" x2="40444" y2="47125"/>
                        <a14:foregroundMark x1="44000" y1="51125" x2="44000" y2="51125"/>
                        <a14:foregroundMark x1="66000" y1="37125" x2="66000" y2="37125"/>
                        <a14:foregroundMark x1="69111" y1="48000" x2="69111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9" r="5346"/>
          <a:stretch/>
        </p:blipFill>
        <p:spPr bwMode="auto">
          <a:xfrm>
            <a:off x="3811772" y="3087415"/>
            <a:ext cx="3328329" cy="329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̆́p cả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áp án bắp cả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7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228" decel="50000">
                                          <p:stCondLst>
                                            <p:cond delay="22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750"/>
                            </p:stCondLst>
                            <p:childTnLst>
                              <p:par>
                                <p:cTn id="67" presetID="34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0.00768 -0.02011 0.02004 -0.02335 0.03188 -0.0312 C 0.03917 -0.03606 0.04724 -0.04461 0.05427 -0.04831 C 0.06065 -0.05155 0.06715 -0.05293 0.0734 -0.05663 C 0.08719 -0.05478 0.10112 -0.0527 0.11491 -0.05108 C 0.13704 -0.04831 0.14211 -0.05409 0.15318 -0.02566 C 0.1537 -0.02288 0.15474 -0.02011 0.15474 -0.0171 C 0.15474 0.01248 0.15291 0.01272 0.13873 0.01688 C 0.14146 -0.01017 0.14654 -0.02288 0.16111 -0.0312 C 0.17764 -0.03028 0.19573 -0.03883 0.21057 -0.02566 C 0.22657 -0.01133 0.1999 -0.03028 0.22332 -0.01133 C 0.22631 -0.00878 0.23282 -0.00578 0.23282 -0.00578 C 0.24662 0.0104 0.25729 0.03306 0.26484 0.05941 C 0.26432 0.06311 0.26379 0.06704 0.26314 0.07074 C 0.26262 0.07351 0.26314 0.0779 0.26158 0.07929 C 0.26002 0.08068 0.25833 0.07744 0.25677 0.07652 C 0.25338 0.05779 0.25156 0.04346 0.25846 0.02543 C 0.27759 0.02635 0.29672 0.02566 0.31585 0.0282 C 0.32132 0.0289 0.32626 0.03537 0.33173 0.03676 C 0.34019 0.03907 0.34878 0.04022 0.35724 0.0423 C 0.36218 0.04577 0.37702 0.05525 0.38274 0.06218 C 0.38457 0.0645 0.38561 0.06866 0.38756 0.07074 C 0.3981 0.08229 0.40604 0.08414 0.41632 0.09339 C 0.43532 0.11027 0.402 0.08576 0.42907 0.10472 C 0.43181 0.11466 0.43363 0.1239 0.43701 0.13315 C 0.4361 0.14448 0.43311 0.17245 0.42751 0.18123 C 0.42465 0.18585 0.41788 0.19233 0.41788 0.19233 C 0.41632 0.18978 0.41398 0.1877 0.41307 0.18401 C 0.41124 0.17684 0.40994 0.16135 0.40994 0.16135 C 0.41528 0.14679 0.42166 0.14563 0.43063 0.14147 C 0.44274 0.14355 0.44872 0.14586 0.4594 0.15002 C 0.46473 0.15211 0.46994 0.15395 0.47527 0.1558 C 0.47853 0.15696 0.4849 0.16135 0.4849 0.16135 C 0.48777 0.18239 0.49219 0.19949 0.50078 0.21521 C 0.49974 0.23694 0.5 0.2589 0.49766 0.2804 C 0.49727 0.28364 0.49414 0.28364 0.49284 0.28595 C 0.49154 0.28826 0.49102 0.29219 0.48972 0.2945 C 0.48725 0.29889 0.47553 0.3123 0.47371 0.31438 C 0.47098 0.31762 0.46733 0.31808 0.46421 0.31993 C 0.46265 0.32085 0.4594 0.32293 0.4594 0.32293 C 0.45666 0.32201 0.45367 0.3227 0.45133 0.31993 C 0.4469 0.31484 0.4525 0.28849 0.45614 0.28317 C 0.46317 0.27277 0.47644 0.27092 0.4849 0.2663 C 0.49375 0.27023 0.50169 0.27624 0.51041 0.2804 C 0.51366 0.28202 0.51991 0.28595 0.51991 0.28595 C 0.53019 0.31276 0.51536 0.27323 0.52629 0.30583 C 0.52824 0.31161 0.53267 0.32293 0.53267 0.32293 C 0.53214 0.33334 0.53227 0.34397 0.5311 0.35414 C 0.5298 0.365 0.52303 0.37009 0.51835 0.37379 C 0.50885 0.38142 0.49909 0.38835 0.48972 0.39644 C 0.4715 0.38858 0.47996 0.39529 0.47215 0.37379 C 0.47267 0.35807 0.46916 0.33357 0.47696 0.31993 C 0.47879 0.31669 0.48087 0.31346 0.48334 0.31161 C 0.48738 0.3086 0.4961 0.30583 0.4961 0.30583 C 0.51822 0.30768 0.52616 0.30028 0.54073 0.31715 C 0.54177 0.31993 0.54308 0.3227 0.54386 0.32571 C 0.54529 0.33125 0.54711 0.34281 0.54711 0.34281 C 0.54984 0.3976 0.55023 0.39228 0.54711 0.47296 C 0.54568 0.50994 0.53735 0.52358 0.51835 0.5326 C 0.5108 0.52774 0.51275 0.53213 0.51523 0.51248 C 0.51757 0.49492 0.52681 0.48683 0.53592 0.48151 C 0.5423 0.48266 0.55049 0.4792 0.55505 0.48729 C 0.57379 0.52057 0.55258 0.49353 0.56624 0.50994 C 0.57002 0.53028 0.56936 0.52289 0.56624 0.56057 C 0.5626 0.60518 0.56299 0.56403 0.56299 0.58345 L 0.56624 0.56057 L 0.5678 0.58923 " pathEditMode="relative" ptsTypes="ffffffffffffffffffffffffffffffffffffffffffffffffffffffffffffffffAAA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đúng . ấn vào quả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6" presetClass="emph" presetSubtype="0" repeatCount="5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-0.03449 0.00092 -0.06911 0.00138 -0.1036 0.003 C -0.12988 0.00439 -0.14693 0.02589 -0.16737 0.05108 C -0.16971 0.05709 -0.17348 0.06148 -0.17543 0.06796 C -0.17882 0.07882 -0.18012 0.09338 -0.18337 0.10494 C -0.18051 0.12621 -0.17674 0.13731 -0.16424 0.14447 C -0.14719 0.17475 -0.07757 0.17267 -0.11635 0.13892 C -0.1291 0.13985 -0.14186 0.13939 -0.15461 0.1417 C -0.1645 0.14355 -0.17765 0.16597 -0.1865 0.17568 C -0.19365 0.18354 -0.1999 0.19093 -0.20732 0.19833 C -0.21161 0.20272 -0.22007 0.21243 -0.22007 0.21243 C -0.22111 0.21521 -0.22307 0.21752 -0.2232 0.22099 C -0.22463 0.25774 -0.21786 0.26676 -0.19938 0.27207 C -0.19404 0.27115 -0.18702 0.27646 -0.18337 0.2693 C -0.17517 0.25335 -0.18715 0.23855 -0.19287 0.23509 C -0.20263 0.22931 -0.21461 0.23023 -0.22489 0.22676 C -0.23022 0.22769 -0.23556 0.22815 -0.24076 0.22954 C -0.24727 0.23139 -0.25339 0.23809 -0.2599 0.24087 C -0.26679 0.24919 -0.27421 0.25427 -0.28228 0.25797 C -0.2884 0.26491 -0.29386 0.27346 -0.29985 0.28062 C -0.3018 0.29103 -0.30427 0.29981 -0.30779 0.30883 C -0.30831 0.31252 -0.3087 0.31645 -0.30935 0.32015 C -0.31039 0.32593 -0.3126 0.33726 -0.3126 0.33726 C -0.31182 0.35436 -0.31325 0.3724 -0.30935 0.38811 C -0.30284 0.41424 -0.28696 0.4251 -0.27265 0.43342 C -0.26575 0.44174 -0.25846 0.44197 -0.25039 0.44475 C -0.23946 0.44105 -0.22827 0.43781 -0.21851 0.42787 C -0.21682 0.42626 -0.21513 0.42418 -0.2137 0.42209 C -0.212 0.41955 -0.21083 0.41585 -0.20888 0.41377 C -0.20485 0.40938 -0.20042 0.40614 -0.19613 0.40245 C -0.19313 0.39967 -0.1865 0.39667 -0.1865 0.39667 C -0.17778 0.38627 -0.1671 0.38927 -0.15786 0.37979 C -0.14941 0.37124 -0.14498 0.35691 -0.13548 0.35136 C -0.1278 0.33772 -0.12728 0.34003 -0.11791 0.33425 C -0.10164 0.31206 -0.10555 0.3183 -0.09566 0.29195 C -0.09292 0.2767 -0.08902 0.27184 -0.08134 0.26352 C -0.07848 0.25127 -0.07523 0.2411 -0.07171 0.22954 C -0.06937 0.22214 -0.06533 0.20688 -0.06533 0.20688 C -0.06273 0.18377 -0.0626 0.17683 -0.05583 0.1588 C -0.05167 0.12968 -0.04933 0.10725 -0.03983 0.08229 C -0.03827 0.07836 -0.03449 0.08021 -0.03189 0.07928 C -0.02759 0.06819 -0.02421 0.06287 -0.01744 0.05663 C -0.01068 0.0386 -0.01848 0.05594 -0.0095 0.0453 C -0.00209 0.03652 -0.00313 0.03259 0.00637 0.02843 C 0.00585 0.02473 0.00624 0.02011 0.00481 0.0171 C 0.00377 0.01479 0.00078 0.0171 0 0.01433 C -0.00118 0.01017 0 0.00485 0 0 Z " pathEditMode="relative" ptsTypes="fffffffffffffffffffffffffffffffffffffffffffffff">
                                      <p:cBhvr>
                                        <p:cTn id="1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-0.00118 -0.00648 -0.00066 -0.0148 -0.00326 -0.01988 C -0.00573 -0.02497 -0.00963 -0.02728 -0.01276 -0.03121 C -0.02317 -0.04416 -0.03228 -0.05317 -0.04464 -0.05941 C -0.0462 -0.06126 -0.04764 -0.06427 -0.04946 -0.06519 C -0.05466 -0.06797 -0.06547 -0.07074 -0.06547 -0.07074 C -0.07562 -0.08322 -0.08707 -0.08831 -0.09891 -0.09339 C -0.10047 -0.09617 -0.10164 -0.1001 -0.10373 -0.10195 C -0.10789 -0.10564 -0.11778 -0.10749 -0.12286 -0.1105 C -0.1386 -0.10865 -0.14876 -0.11073 -0.16112 -0.0964 C -0.16216 -0.09362 -0.16346 -0.09085 -0.16424 -0.08785 C -0.16567 -0.0823 -0.1675 -0.07074 -0.1675 -0.07074 C -0.16658 -0.04693 -0.17075 -0.02728 -0.15787 -0.01988 C -0.14745 -0.00417 -0.13691 0.00809 -0.12442 0.0171 C -0.11583 0.01387 -0.11297 0.01525 -0.1101 0 C -0.1131 -0.01665 -0.1101 -0.00578 -0.12286 -0.02266 C -0.1347 -0.03838 -0.13444 -0.03607 -0.14993 -0.03953 C -0.16281 -0.04762 -0.15318 -0.04231 -0.18025 -0.04809 C -0.18506 -0.04901 -0.19456 -0.05109 -0.19456 -0.05109 C -0.2651 -0.04601 -0.25248 -0.05317 -0.28866 -0.03953 C -0.29894 -0.02774 -0.31039 -0.02335 -0.32223 -0.01988 C -0.3277 -0.01434 -0.34722 0.00416 -0.35086 0.0141 C -0.35282 0.01941 -0.35386 0.02565 -0.35568 0.0312 C -0.35711 0.03536 -0.35893 0.0386 -0.36049 0.04253 C -0.36154 0.04808 -0.36258 0.05386 -0.36362 0.0594 C -0.36414 0.06218 -0.36531 0.06796 -0.36531 0.06796 C -0.36479 0.07466 -0.36518 0.0816 -0.36362 0.08784 C -0.36284 0.09107 -0.35021 0.10124 -0.3493 0.10194 C -0.3329 0.11303 -0.31547 0.11604 -0.29829 0.11904 C -0.26835 0.11558 -0.27694 0.12806 -0.27122 0.09639 C -0.27369 0.08252 -0.2707 0.09107 -0.27759 0.08506 C -0.30024 0.06495 -0.30284 0.06773 -0.33342 0.06518 C -0.37572 0.06703 -0.39251 0.06241 -0.42582 0.08206 C -0.43467 0.09269 -0.4443 0.09616 -0.45459 0.09916 C -0.45719 0.10101 -0.46005 0.10217 -0.46252 0.10494 C -0.47163 0.11511 -0.47528 0.13106 -0.48647 0.13592 C -0.48803 0.13962 -0.48946 0.14401 -0.49129 0.14725 C -0.49272 0.14979 -0.4948 0.15048 -0.4961 0.15302 C -0.4974 0.15534 -0.49805 0.15903 -0.49922 0.16158 C -0.50365 0.17082 -0.50963 0.17753 -0.51523 0.18423 C -0.51679 0.18793 -0.51809 0.19209 -0.51992 0.19556 C -0.52122 0.19764 -0.52356 0.19856 -0.52473 0.20111 C -0.52577 0.20342 -0.52551 0.20688 -0.52629 0.20943 C -0.5315 0.2263 -0.53801 0.24202 -0.54386 0.25751 C -0.54529 0.27068 -0.5479 0.28201 -0.55024 0.29473 C -0.55219 0.32501 -0.55544 0.35899 -0.54542 0.38534 C -0.54321 0.40152 -0.54152 0.4073 -0.53592 0.42209 C -0.53501 0.42464 -0.5354 0.42834 -0.53436 0.43065 C -0.53319 0.43319 -0.53098 0.43388 -0.52955 0.4362 C -0.52616 0.44151 -0.52317 0.44752 -0.51992 0.4533 C -0.51874 0.45538 -0.51679 0.45515 -0.51523 0.45608 C -0.50651 0.46185 -0.50053 0.4674 -0.49129 0.47018 C -0.47905 0.4681 -0.46565 0.47156 -0.45459 0.46185 C -0.44079 0.4496 -0.43506 0.42001 -0.42114 0.40799 C -0.41645 0.39713 -0.41216 0.39135 -0.40669 0.38257 C -0.4011 0.37378 -0.39615 0.36361 -0.39082 0.35413 C -0.38626 0.34604 -0.37923 0.34442 -0.37325 0.34003 C -0.3631 0.31322 -0.37689 0.34604 -0.36531 0.32871 C -0.36049 0.32154 -0.36127 0.31437 -0.35568 0.30883 C -0.35373 0.30698 -0.35138 0.30698 -0.3493 0.30605 C -0.34722 0.30328 -0.34514 0.30004 -0.34292 0.2975 C -0.34097 0.29519 -0.3385 0.29426 -0.33655 0.29172 C -0.33056 0.28409 -0.3264 0.276 -0.31898 0.27207 C -0.31013 0.26005 -0.29907 0.25289 -0.28866 0.24641 C -0.28124 0.2367 -0.27252 0.23185 -0.26484 0.22376 C -0.24896 0.20688 -0.24532 0.19833 -0.22645 0.18955 C -0.22385 0.18677 -0.22137 0.18307 -0.21851 0.18123 C -0.21226 0.1766 -0.20498 0.17637 -0.19938 0.1699 C -0.1917 0.16111 -0.19639 0.16551 -0.18506 0.15857 C -0.18051 0.1558 -0.17569 0.15302 -0.17231 0.14725 C -0.17075 0.14447 -0.16945 0.141 -0.1675 0.13892 C -0.16554 0.13707 -0.1632 0.13731 -0.16112 0.13592 C -0.15891 0.13453 -0.15682 0.13245 -0.15474 0.13037 C -0.13782 0.11303 -0.14784 0.11858 -0.13405 0.11326 C -0.11895 0.09593 -0.13886 0.11789 -0.12442 0.10494 C -0.11453 0.09616 -0.10633 0.08576 -0.09566 0.07928 C -0.0941 0.07466 -0.09332 0.06865 -0.09097 0.06518 C -0.08928 0.06264 -0.08655 0.06426 -0.0846 0.06241 C -0.08264 0.06033 -0.08134 0.05663 -0.07978 0.05386 C -0.07679 0.03721 -0.08069 0.05247 -0.0734 0.03976 C -0.06612 0.02704 -0.07523 0.03351 -0.06377 0.02542 C -0.06065 0.02311 -0.05427 0.01988 -0.05427 0.01988 C -0.04321 0.0067 -0.02955 0.02034 -0.0207 0.00577 " pathEditMode="relative" ptsTypes="ffffffffffffffffffffffffffffffffffffffffffffffffffffffffffffffffffffffffffffffffffA">
                                      <p:cBhvr>
                                        <p:cTn id="1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11" grpId="0"/>
      <p:bldP spid="11" grpId="1"/>
      <p:bldP spid="11" grpId="2"/>
      <p:bldP spid="11" grpId="3"/>
      <p:bldP spid="13" grpId="0"/>
      <p:bldP spid="13" grpId="1"/>
      <p:bldP spid="13" grpId="2"/>
      <p:bldP spid="1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23190A-721A-7036-A758-A4F10B7CE966}"/>
              </a:ext>
            </a:extLst>
          </p:cNvPr>
          <p:cNvSpPr/>
          <p:nvPr/>
        </p:nvSpPr>
        <p:spPr>
          <a:xfrm>
            <a:off x="76200" y="5905497"/>
            <a:ext cx="12115800" cy="952503"/>
          </a:xfrm>
          <a:custGeom>
            <a:avLst/>
            <a:gdLst>
              <a:gd name="connsiteX0" fmla="*/ 0 w 12115800"/>
              <a:gd name="connsiteY0" fmla="*/ 0 h 689135"/>
              <a:gd name="connsiteX1" fmla="*/ 12115800 w 12115800"/>
              <a:gd name="connsiteY1" fmla="*/ 0 h 689135"/>
              <a:gd name="connsiteX2" fmla="*/ 12115800 w 12115800"/>
              <a:gd name="connsiteY2" fmla="*/ 689135 h 689135"/>
              <a:gd name="connsiteX3" fmla="*/ 0 w 12115800"/>
              <a:gd name="connsiteY3" fmla="*/ 689135 h 689135"/>
              <a:gd name="connsiteX4" fmla="*/ 0 w 12115800"/>
              <a:gd name="connsiteY4" fmla="*/ 0 h 689135"/>
              <a:gd name="connsiteX0" fmla="*/ 0 w 12115800"/>
              <a:gd name="connsiteY0" fmla="*/ 263368 h 952503"/>
              <a:gd name="connsiteX1" fmla="*/ 3695700 w 12115800"/>
              <a:gd name="connsiteY1" fmla="*/ 3 h 952503"/>
              <a:gd name="connsiteX2" fmla="*/ 12115800 w 12115800"/>
              <a:gd name="connsiteY2" fmla="*/ 263368 h 952503"/>
              <a:gd name="connsiteX3" fmla="*/ 12115800 w 12115800"/>
              <a:gd name="connsiteY3" fmla="*/ 952503 h 952503"/>
              <a:gd name="connsiteX4" fmla="*/ 0 w 12115800"/>
              <a:gd name="connsiteY4" fmla="*/ 952503 h 952503"/>
              <a:gd name="connsiteX5" fmla="*/ 0 w 12115800"/>
              <a:gd name="connsiteY5" fmla="*/ 263368 h 95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5800" h="952503">
                <a:moveTo>
                  <a:pt x="0" y="263368"/>
                </a:moveTo>
                <a:cubicBezTo>
                  <a:pt x="1222375" y="264480"/>
                  <a:pt x="2473325" y="-1109"/>
                  <a:pt x="3695700" y="3"/>
                </a:cubicBezTo>
                <a:lnTo>
                  <a:pt x="12115800" y="263368"/>
                </a:lnTo>
                <a:lnTo>
                  <a:pt x="12115800" y="952503"/>
                </a:lnTo>
                <a:lnTo>
                  <a:pt x="0" y="952503"/>
                </a:lnTo>
                <a:lnTo>
                  <a:pt x="0" y="263368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39A1B6-9119-2736-6F23-5730FBDEA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0" y="616553"/>
            <a:ext cx="2736671" cy="2962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93C956-2E9A-DF04-5C31-FC7B5B8E10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49" y="1052031"/>
            <a:ext cx="2736671" cy="296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420147-0FFC-F09E-06A9-AFDB2C4E07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79" y="-365107"/>
            <a:ext cx="2736671" cy="2962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745FF7-D320-E39A-2C88-F031B8F6FC97}"/>
              </a:ext>
            </a:extLst>
          </p:cNvPr>
          <p:cNvSpPr txBox="1"/>
          <p:nvPr/>
        </p:nvSpPr>
        <p:spPr>
          <a:xfrm>
            <a:off x="566446" y="4425429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7E7F72-1C5E-2BD5-ECD7-11F07DB6980C}"/>
              </a:ext>
            </a:extLst>
          </p:cNvPr>
          <p:cNvSpPr txBox="1"/>
          <p:nvPr/>
        </p:nvSpPr>
        <p:spPr>
          <a:xfrm>
            <a:off x="4629636" y="4306161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6634B4-5C07-8F8B-94ED-15B6FD36EC22}"/>
              </a:ext>
            </a:extLst>
          </p:cNvPr>
          <p:cNvSpPr txBox="1"/>
          <p:nvPr/>
        </p:nvSpPr>
        <p:spPr>
          <a:xfrm>
            <a:off x="8692826" y="4425430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4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F8F48E1-AC95-035A-40D1-FFD969E4136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0" y="116529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Ó MẤY CHIẾC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 CHIẾC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 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316 0.03565 L 0.01316 0.03565 C 0.01615 0.02547 0.02019 0.01598 0.02214 0.0051 C 0.02501 -0.01088 0.0254 -0.03865 0.02592 -0.05625 C 0.02279 -0.06481 0.02058 -0.0743 0.0168 -0.08171 C 0.00782 -0.09953 -0.01836 -0.13588 -0.02969 -0.1456 C -0.03594 -0.15092 -0.04323 -0.15092 -0.04987 -0.1537 C -0.06016 -0.15138 -0.07071 -0.15115 -0.08073 -0.14699 C -0.08373 -0.1456 -0.08607 -0.14143 -0.08816 -0.13773 C -0.09154 -0.13148 -0.09415 -0.12291 -0.09571 -0.11504 C -0.09636 -0.1118 -0.09675 -0.10879 -0.09714 -0.10555 C -0.09623 -0.09398 -0.09584 -0.08217 -0.09415 -0.07106 C -0.09284 -0.06203 -0.09037 -0.05393 -0.08816 -0.0456 C -0.08438 -0.03032 -0.08112 -0.01458 -0.07618 -0.00023 C -0.06902 0.02014 -0.06303 0.04283 -0.05222 0.05834 C -0.03724 0.07963 -0.03373 0.07686 -0.01472 0.08496 C -0.01068 0.08357 -0.00625 0.0845 -0.00261 0.08102 C 0.0056 0.07292 0.01667 0.02917 0.01836 0.02362 C 0.02097 0.01528 0.02969 -0.0118 0.03191 -0.02037 C 0.03894 -0.04907 0.03568 -0.03425 0.04167 -0.06435 C 0.04128 -0.09189 0.04441 -0.10925 0.0379 -0.13101 C 0.03581 -0.1375 0.03399 -0.14421 0.03112 -0.14953 C 0.02683 -0.15763 0.0168 -0.17083 0.0168 -0.17083 C -0.00859 -0.16574 -0.01185 -0.17361 -0.02813 -0.14953 C -0.03165 -0.14467 -0.03412 -0.13796 -0.03724 -0.13217 C -0.03868 -0.12106 -0.04258 -0.11018 -0.04167 -0.09907 C -0.03282 0.00834 -0.03165 0.02686 0.00639 0.09445 C 0.03412 0.14375 0.02865 0.13635 0.05665 0.1463 C 0.06237 0.14283 0.06902 0.14213 0.07383 0.13565 C 0.08685 0.11829 0.08568 0.09445 0.08816 0.06899 C 0.08868 0.05394 0.09102 0.03866 0.08959 0.02362 C 0.08816 0.00764 0.08373 -0.00694 0.07982 -0.02152 C 0.07448 -0.04213 0.05808 -0.09537 0.04831 -0.11226 C 0.04271 -0.12222 0.03529 -0.1287 0.02813 -0.13495 C 0.00639 -0.15347 0.00222 -0.14838 -0.02292 -0.14953 C -0.02774 -0.14513 -0.03412 -0.14421 -0.03724 -0.13634 C -0.04935 -0.10416 -0.0474 -0.04838 -0.04844 -0.01504 C -0.04597 0.01528 -0.04597 0.04653 -0.04089 0.0757 C -0.03555 0.10672 -0.02435 0.14213 -0.00716 0.15834 C -0.00403 0.16135 -0.00013 0.16019 0.00339 0.16112 C 0.00782 0.15209 0.01303 0.14422 0.0168 0.13426 C 0.02527 0.1125 0.02527 0.09862 0.02813 0.07292 C 0.02735 0.02037 0.03021 0.03403 0.02514 0.0051 C 0.02435 0.00093 0.02396 -0.00324 0.02279 -0.00694 C 0.0224 -0.00833 0.02136 -0.00856 0.02058 -0.00972 C 0.01094 -0.02338 0.01368 -0.01851 0.00782 -0.03101 C 0.00756 -0.03263 0.00717 -0.03449 0.00704 -0.03634 C 0.00599 -0.06273 0.01485 -0.10185 -0.00338 -0.11088 C -0.01029 -0.11435 -0.01745 -0.11504 -0.02448 -0.1162 C -0.02969 -0.11713 -0.0349 -0.11713 -0.04024 -0.11759 C -0.0504 -0.09953 -0.04597 -0.11088 -0.04545 -0.06435 C -0.04519 -0.04027 -0.04805 -0.01481 -0.04323 0.00764 C -0.03243 0.05764 -0.00286 0.11551 0.02514 0.13843 C 0.03568 0.147 0.04805 0.14445 0.05964 0.14769 C 0.06511 0.13959 0.07331 0.13519 0.07618 0.12362 C 0.08086 0.10394 0.08099 0.08125 0.0806 0.05973 C 0.07982 0.01135 0.06667 -0.05069 0.0543 -0.09097 C 0.05014 -0.10486 0.04441 -0.11782 0.03711 -0.12685 C 0.01928 -0.14953 -0.00442 -0.14421 -0.02448 -0.1456 C -0.03073 -0.14213 -0.03894 -0.14398 -0.04323 -0.13495 C -0.05404 -0.11203 -0.0573 -0.04953 -0.05964 -0.02291 C -0.05717 -0.00023 -0.05678 0.02338 -0.05222 0.04491 C -0.04219 0.0919 -0.03308 0.10857 -0.00872 0.12778 C -0.00208 0.13287 0.00534 0.1338 0.01237 0.13704 C 0.03581 0.1257 0.05938 0.12153 0.07318 0.0757 C 0.08047 0.05116 0.07709 0.02061 0.07917 -0.00694 C 0.07891 -0.02777 0.08008 -0.04907 0.07839 -0.06967 C 0.07683 -0.08842 0.07553 -0.10879 0.06941 -0.1243 C 0.06498 -0.13564 0.05665 -0.14097 0.04909 -0.14421 C 0.03894 -0.14884 0.02813 -0.14652 0.01758 -0.14699 C 0.00209 -0.14768 -0.01342 -0.14791 -0.02891 -0.14838 C -0.03737 -0.14699 -0.04844 -0.15509 -0.05443 -0.14421 C -0.06589 -0.12384 -0.05769 -0.00949 -0.05665 -0.00439 C -0.04766 0.04213 -0.02683 0.0845 -0.00039 0.10093 C 0.00808 0.10625 0.01758 0.10371 0.02657 0.1051 C 0.03282 0.09885 0.04076 0.09607 0.04532 0.08635 C 0.04896 0.07871 0.0487 0.0669 0.04909 0.05695 C 0.04935 0.0507 0.04805 0.03542 0.0461 0.02778 C 0.04545 0.02524 0.04506 0.02246 0.04389 0.02107 C 0.03972 0.01621 0.02292 0.0044 0.01836 0.00093 L 0.01836 0.00093 " pathEditMode="relative" ptsTypes="AAAAAAAAAAAAAAAAAAAAAAAAAAAAAAAAAAAAAAAAAAAAAAAAAAAAAAAAAAAAAAAAAAAAAAAAAAAAAAAAA">
                                      <p:cBhvr>
                                        <p:cTn id="1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é chọn sai rồi, chọn l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247 -0.00393 L 0.00247 -0.00393 C -0.00104 -0.0037 -0.00456 -0.00254 -0.00807 -0.00278 C -0.03945 -0.00509 -0.02422 -0.00579 -0.04479 -0.00926 C -0.05352 -0.01088 -0.0711 -0.01342 -0.0711 -0.01342 C -0.07904 -0.01643 -0.08776 -0.0162 -0.09505 -0.02268 C -0.09805 -0.02546 -0.10104 -0.02824 -0.10404 -0.03079 C -0.10625 -0.03264 -0.1086 -0.03403 -0.11081 -0.03611 C -0.1211 -0.04514 -0.11445 -0.04166 -0.12735 -0.0493 C -0.13607 -0.05463 -0.14479 -0.05926 -0.15365 -0.06412 C -0.15677 -0.06574 -0.16016 -0.06736 -0.16328 -0.06944 C -0.1681 -0.07245 -0.17292 -0.07523 -0.17761 -0.0787 C -0.18334 -0.08287 -0.18893 -0.08819 -0.19479 -0.09213 C -0.20169 -0.09653 -0.20899 -0.09907 -0.21589 -0.10416 C -0.22735 -0.1125 -0.23867 -0.12176 -0.24961 -0.13217 C -0.25339 -0.13565 -0.25729 -0.13866 -0.26081 -0.14282 C -0.26784 -0.15069 -0.27435 -0.15949 -0.28112 -0.16805 C -0.29388 -0.18472 -0.30443 -0.19768 -0.31628 -0.22014 C -0.32057 -0.22801 -0.32526 -0.23541 -0.32904 -0.24398 C -0.33099 -0.24838 -0.33242 -0.25347 -0.3336 -0.25879 C -0.33867 -0.28171 -0.3388 -0.2875 -0.34102 -0.30949 C -0.34089 -0.31921 -0.34193 -0.3294 -0.34037 -0.33889 C -0.3388 -0.34768 -0.33516 -0.35532 -0.33203 -0.36273 C -0.32474 -0.38055 -0.31979 -0.39305 -0.30807 -0.40023 C -0.29714 -0.40694 -0.27435 -0.4162 -0.27435 -0.4162 C -0.26159 -0.41342 -0.2487 -0.4125 -0.23607 -0.4081 C -0.23034 -0.40625 -0.225 -0.40116 -0.21953 -0.39745 C -0.18516 -0.37407 -0.22422 -0.40046 -0.18959 -0.37338 C -0.18268 -0.36805 -0.17565 -0.36319 -0.16862 -0.35879 C -0.14505 -0.34375 -0.13594 -0.34213 -0.1086 -0.32801 C -0.04987 -0.29791 -0.08503 -0.31412 -0.02839 -0.28148 C -0.01367 -0.27291 0.0013 -0.26643 0.01588 -0.25741 C 0.09974 -0.20625 0.08802 -0.19583 0.15312 -0.1868 C 0.16484 -0.18518 0.17669 -0.18588 0.18841 -0.18541 L 0.22747 -0.1868 C 0.26028 -0.19329 0.27604 -0.2037 0.30612 -0.22407 C 0.32461 -0.23657 0.33229 -0.24236 0.34818 -0.26134 C 0.35286 -0.26713 0.35716 -0.27384 0.36172 -0.28009 C 0.36419 -0.28773 0.36706 -0.29491 0.36914 -0.30278 C 0.37461 -0.32384 0.375 -0.33472 0.37747 -0.35741 C 0.37409 -0.44815 0.37956 -0.43958 0.36471 -0.50416 C 0.35117 -0.56273 0.34453 -0.58657 0.32643 -0.64028 C 0.32422 -0.64676 0.30976 -0.69004 0.30169 -0.70023 C 0.29219 -0.71204 0.28281 -0.71296 0.27161 -0.71481 C 0.26224 -0.71666 0.2526 -0.7169 0.2431 -0.71898 C 0.21693 -0.7243 0.20976 -0.72916 0.18385 -0.73356 C 0.1694 -0.73588 0.15495 -0.7368 0.14036 -0.73889 L 0.12161 -0.74143 L 0.0332 -0.74028 C 0.00729 -0.73935 0.01055 -0.73634 -0.01628 -0.73079 C -0.02279 -0.72963 -0.0293 -0.72916 -0.03581 -0.72824 C -0.04128 -0.72592 -0.04688 -0.7243 -0.05235 -0.72153 C -0.07774 -0.70856 -0.09792 -0.69653 -0.12214 -0.67893 C -0.1336 -0.67037 -0.14584 -0.66458 -0.15664 -0.65347 L -0.18138 -0.62824 C -0.18659 -0.62291 -0.19219 -0.61852 -0.19714 -0.61227 C -0.22669 -0.57407 -0.19349 -0.61597 -0.2263 -0.57754 C -0.23073 -0.57245 -0.23464 -0.56643 -0.23906 -0.56157 C -0.24766 -0.55185 -0.25729 -0.54467 -0.26537 -0.53356 C -0.28412 -0.50694 -0.29857 -0.48426 -0.31029 -0.44954 C -0.31315 -0.44097 -0.31563 -0.43194 -0.31784 -0.42291 C -0.32005 -0.41366 -0.32188 -0.40416 -0.32383 -0.39491 C -0.32669 -0.36551 -0.32748 -0.36713 -0.32539 -0.33079 C -0.32435 -0.31296 -0.32044 -0.29838 -0.31563 -0.28287 C -0.31263 -0.27315 -0.30899 -0.26412 -0.30586 -0.25486 C -0.30326 -0.24699 -0.3013 -0.23819 -0.29831 -0.23079 C -0.29336 -0.21782 -0.28555 -0.20463 -0.27813 -0.19606 C -0.26485 -0.18102 -0.25182 -0.16528 -0.23763 -0.15347 C -0.22018 -0.13889 -0.21146 -0.12963 -0.19336 -0.12129 C -0.18841 -0.11921 -0.18334 -0.11898 -0.17839 -0.11736 C -0.17279 -0.11551 -0.16745 -0.1125 -0.16185 -0.11065 C -0.16003 -0.11018 -0.14063 -0.1081 -0.14011 -0.1081 C -0.12305 -0.10949 -0.10599 -0.10972 -0.08906 -0.11204 C -0.08034 -0.11319 -0.06758 -0.11759 -0.05834 -0.12129 C -0.04766 -0.12592 -0.03685 -0.13079 -0.02682 -0.13866 C -0.00977 -0.15231 -0.02318 -0.14514 -0.00729 -0.15208 C -0.00156 -0.15833 0.00416 -0.16435 0.00989 -0.17083 C 0.01719 -0.17893 0.02396 -0.18912 0.03164 -0.19606 C 0.03411 -0.19838 0.03698 -0.19977 0.03919 -0.20278 C 0.04166 -0.20602 0.04375 -0.21065 0.04596 -0.21481 C 0.05078 -0.22384 0.06015 -0.24282 0.06015 -0.24282 C 0.06068 -0.24491 0.06107 -0.24722 0.06172 -0.24954 C 0.06224 -0.25139 0.06354 -0.25254 0.06393 -0.25486 C 0.06458 -0.2581 0.06445 -0.2618 0.06471 -0.26551 C 0.06523 -0.27569 0.06562 -0.28588 0.06614 -0.29606 C 0.06693 -0.31018 0.06771 -0.31389 0.06614 -0.30555 C 0.06588 -0.30092 0.06575 -0.29653 0.06536 -0.29213 C 0.06523 -0.29028 0.06484 -0.28866 0.06471 -0.2868 C 0.0638 -0.27801 0.06393 -0.27893 0.06393 -0.27338 L 0.06471 -0.29884 " pathEditMode="relative" ptsTypes="AAAAAAAAAAAAAAAAAAAAAAAAAAAAAAAAAAAAAAAAAAAAAAAAAAAAAAAAAAAAAAAAAAAAAAAAAAAAAAAAAAAAAAAA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 chọn đúng . ấn vào quả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6" presetClass="emph" presetSubtype="0" repeatCount="5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11" grpId="0"/>
      <p:bldP spid="11" grpId="1"/>
      <p:bldP spid="11" grpId="2"/>
      <p:bldP spid="11" grpId="3"/>
      <p:bldP spid="13" grpId="0"/>
      <p:bldP spid="13" grpId="1"/>
      <p:bldP spid="13" grpId="2"/>
      <p:bldP spid="1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23190A-721A-7036-A758-A4F10B7CE966}"/>
              </a:ext>
            </a:extLst>
          </p:cNvPr>
          <p:cNvSpPr/>
          <p:nvPr/>
        </p:nvSpPr>
        <p:spPr>
          <a:xfrm>
            <a:off x="76200" y="5905497"/>
            <a:ext cx="12115800" cy="952503"/>
          </a:xfrm>
          <a:custGeom>
            <a:avLst/>
            <a:gdLst>
              <a:gd name="connsiteX0" fmla="*/ 0 w 12115800"/>
              <a:gd name="connsiteY0" fmla="*/ 0 h 689135"/>
              <a:gd name="connsiteX1" fmla="*/ 12115800 w 12115800"/>
              <a:gd name="connsiteY1" fmla="*/ 0 h 689135"/>
              <a:gd name="connsiteX2" fmla="*/ 12115800 w 12115800"/>
              <a:gd name="connsiteY2" fmla="*/ 689135 h 689135"/>
              <a:gd name="connsiteX3" fmla="*/ 0 w 12115800"/>
              <a:gd name="connsiteY3" fmla="*/ 689135 h 689135"/>
              <a:gd name="connsiteX4" fmla="*/ 0 w 12115800"/>
              <a:gd name="connsiteY4" fmla="*/ 0 h 689135"/>
              <a:gd name="connsiteX0" fmla="*/ 0 w 12115800"/>
              <a:gd name="connsiteY0" fmla="*/ 263368 h 952503"/>
              <a:gd name="connsiteX1" fmla="*/ 3695700 w 12115800"/>
              <a:gd name="connsiteY1" fmla="*/ 3 h 952503"/>
              <a:gd name="connsiteX2" fmla="*/ 12115800 w 12115800"/>
              <a:gd name="connsiteY2" fmla="*/ 263368 h 952503"/>
              <a:gd name="connsiteX3" fmla="*/ 12115800 w 12115800"/>
              <a:gd name="connsiteY3" fmla="*/ 952503 h 952503"/>
              <a:gd name="connsiteX4" fmla="*/ 0 w 12115800"/>
              <a:gd name="connsiteY4" fmla="*/ 952503 h 952503"/>
              <a:gd name="connsiteX5" fmla="*/ 0 w 12115800"/>
              <a:gd name="connsiteY5" fmla="*/ 263368 h 95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5800" h="952503">
                <a:moveTo>
                  <a:pt x="0" y="263368"/>
                </a:moveTo>
                <a:cubicBezTo>
                  <a:pt x="1222375" y="264480"/>
                  <a:pt x="2473325" y="-1109"/>
                  <a:pt x="3695700" y="3"/>
                </a:cubicBezTo>
                <a:lnTo>
                  <a:pt x="12115800" y="263368"/>
                </a:lnTo>
                <a:lnTo>
                  <a:pt x="12115800" y="952503"/>
                </a:lnTo>
                <a:lnTo>
                  <a:pt x="0" y="952503"/>
                </a:lnTo>
                <a:lnTo>
                  <a:pt x="0" y="263368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050047-5130-EA19-AE91-8923FF5E56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08068"/>
            <a:ext cx="229552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A015EE-C22B-CF4D-528A-D03367D619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609599"/>
            <a:ext cx="2295525" cy="229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B4F849-3D39-CE1F-C03B-B6F740D57C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609598"/>
            <a:ext cx="2295525" cy="229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BCD964-323D-2BE6-EC14-10D851F23F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604834"/>
            <a:ext cx="2295525" cy="22955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3EE215-FA24-FF93-8430-6F52987401F6}"/>
              </a:ext>
            </a:extLst>
          </p:cNvPr>
          <p:cNvSpPr/>
          <p:nvPr/>
        </p:nvSpPr>
        <p:spPr>
          <a:xfrm>
            <a:off x="4538371" y="4075330"/>
            <a:ext cx="1857957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  <a:endParaRPr lang="en-US" sz="13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44F59E-BAD9-A368-8251-8C46104AE653}"/>
              </a:ext>
            </a:extLst>
          </p:cNvPr>
          <p:cNvSpPr txBox="1"/>
          <p:nvPr/>
        </p:nvSpPr>
        <p:spPr>
          <a:xfrm>
            <a:off x="8934449" y="4380130"/>
            <a:ext cx="1152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FC597D-7EFA-64BF-4A7A-5D1F74C90B4E}"/>
              </a:ext>
            </a:extLst>
          </p:cNvPr>
          <p:cNvSpPr txBox="1"/>
          <p:nvPr/>
        </p:nvSpPr>
        <p:spPr>
          <a:xfrm>
            <a:off x="566446" y="4306162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4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BE3A370-E292-8CEF-67C2-C52ECAA8E26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0" y="116529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ó mấy bông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 bông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b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bông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1081 0.00255 L 0.01081 0.00255 C 0.01433 -0.00555 0.01732 -0.01435 0.02136 -0.02153 C 0.02435 -0.02708 0.02826 -0.03079 0.03178 -0.03495 C 0.04584 -0.05116 0.04649 -0.04907 0.06485 -0.06412 C 0.0793 -0.07616 0.0724 -0.07361 0.09336 -0.08565 C 0.103 -0.09097 0.1129 -0.09467 0.12253 -0.10023 C 0.1892 -0.13889 0.15274 -0.12523 0.18933 -0.1375 C 0.19727 -0.14329 0.20534 -0.14861 0.21329 -0.15486 C 0.21732 -0.15787 0.22162 -0.15995 0.22527 -0.16412 C 0.23425 -0.1743 0.25443 -0.20347 0.26433 -0.21759 C 0.26836 -0.22338 0.27201 -0.22986 0.27631 -0.23495 C 0.28217 -0.24143 0.28751 -0.24699 0.29284 -0.25486 C 0.29545 -0.25856 0.29779 -0.26296 0.30027 -0.2669 C 0.30274 -0.2706 0.30534 -0.27384 0.30782 -0.27754 C 0.31498 -0.28842 0.31602 -0.2919 0.32357 -0.30139 C 0.32618 -0.30486 0.32904 -0.30787 0.33178 -0.31088 C 0.33633 -0.31574 0.34206 -0.32106 0.34675 -0.32407 C 0.35027 -0.32639 0.35951 -0.33079 0.36407 -0.33217 C 0.36732 -0.3331 0.37058 -0.33403 0.37383 -0.33472 C 0.38724 -0.33449 0.40079 -0.33495 0.41433 -0.33356 C 0.4181 -0.3331 0.42175 -0.33055 0.42553 -0.3294 C 0.42995 -0.32824 0.43451 -0.32778 0.43907 -0.32685 C 0.45469 -0.32014 0.45626 -0.31875 0.47279 -0.31481 C 0.48972 -0.31065 0.49753 -0.31018 0.51472 -0.3081 C 0.52097 -0.30555 0.52722 -0.30231 0.53347 -0.30023 C 0.54636 -0.2956 0.56433 -0.29213 0.57696 -0.29074 C 0.58529 -0.29004 0.59349 -0.29004 0.60183 -0.28958 C 0.61433 -0.29074 0.62696 -0.28958 0.63933 -0.29352 C 0.64519 -0.29537 0.65053 -0.30139 0.65573 -0.30694 C 0.65977 -0.31088 0.68217 -0.33935 0.68646 -0.34676 C 0.69675 -0.36435 0.71576 -0.40139 0.71576 -0.40139 C 0.71797 -0.41041 0.72084 -0.41875 0.72253 -0.42824 C 0.72852 -0.4625 0.72709 -0.48796 0.72253 -0.52546 C 0.72149 -0.53333 0.71836 -0.54004 0.71576 -0.54676 C 0.70222 -0.58217 0.69987 -0.5875 0.68347 -0.61342 C 0.67527 -0.62639 0.66524 -0.63935 0.65495 -0.64676 C 0.64402 -0.65463 0.62826 -0.65694 0.6168 -0.65879 C 0.6073 -0.66041 0.59779 -0.66157 0.58829 -0.66273 C 0.58099 -0.66366 0.5737 -0.66412 0.56654 -0.66551 C 0.55756 -0.6669 0.54857 -0.66921 0.53959 -0.67083 C 0.52878 -0.67245 0.51797 -0.67315 0.5073 -0.67477 C 0.49831 -0.67616 0.48933 -0.67847 0.48034 -0.68009 C 0.39454 -0.69606 0.42566 -0.69236 0.37227 -0.69745 C 0.36081 -0.70023 0.30964 -0.71458 0.28685 -0.71736 C 0.27982 -0.71829 0.27279 -0.71829 0.26576 -0.71875 C 0.22657 -0.72546 0.2448 -0.72291 0.21107 -0.72662 L -0.00338 -0.72546 C -0.00847 -0.72523 -0.01342 -0.72199 -0.01836 -0.72014 C -0.03933 -0.71227 -0.02448 -0.7169 -0.04089 -0.71204 C -0.04922 -0.70532 -0.05873 -0.69907 -0.06641 -0.68935 C -0.06902 -0.68611 -0.07149 -0.68241 -0.07396 -0.6787 C -0.07605 -0.67546 -0.0823 -0.66342 -0.0836 -0.66018 C -0.08646 -0.65278 -0.08842 -0.64467 -0.09115 -0.6375 C -0.09336 -0.63171 -0.09649 -0.62731 -0.0987 -0.62153 C -0.103 -0.60949 -0.10482 -0.59676 -0.10847 -0.58403 C -0.1099 -0.57847 -0.11185 -0.57338 -0.11368 -0.56805 C -0.11446 -0.56319 -0.11498 -0.55833 -0.11589 -0.55347 C -0.11706 -0.54768 -0.11889 -0.54213 -0.11967 -0.53611 C -0.12045 -0.53009 -0.12019 -0.52361 -0.12045 -0.51736 C -0.12019 -0.5037 -0.12188 -0.44745 -0.11667 -0.42407 C -0.1129 -0.40741 -0.10248 -0.37616 -0.09493 -0.36157 C -0.09011 -0.35231 -0.08464 -0.34421 -0.07917 -0.33611 C -0.06889 -0.32106 -0.06928 -0.32199 -0.0612 -0.31481 C -0.05639 -0.32153 -0.05079 -0.32639 -0.04688 -0.33472 C -0.04283 -0.34375 -0.04063 -0.35509 -0.0379 -0.36551 C -0.03386 -0.38125 -0.03399 -0.38171 -0.03269 -0.39352 C -0.03256 -0.39166 -0.03256 -0.34907 -0.02891 -0.33356 C -0.02839 -0.33102 -0.02748 -0.32893 -0.0267 -0.32685 C -0.02266 -0.3162 -0.01758 -0.30972 -0.01094 -0.30278 C 0.00821 -0.28333 0.03165 -0.26944 0.05287 -0.26157 C 0.06342 -0.25741 0.07435 -0.25717 0.08503 -0.25486 C 0.09284 -0.26157 0.10313 -0.26273 0.10834 -0.27477 C 0.11771 -0.29722 0.11915 -0.32731 0.12631 -0.35208 C 0.13008 -0.36504 0.13308 -0.3787 0.13764 -0.39074 C 0.14063 -0.39884 0.14519 -0.40486 0.14883 -0.41204 C 0.14987 -0.41435 0.15079 -0.41666 0.15183 -0.41875 C 0.15404 -0.41134 0.15691 -0.40416 0.1586 -0.39606 C 0.16251 -0.37731 0.1655 -0.34051 0.16758 -0.32291 C 0.16784 -0.31991 0.17227 -0.2794 0.17579 -0.27083 C 0.18373 -0.25162 0.19909 -0.24028 0.21107 -0.23495 C 0.22448 -0.22893 0.23855 -0.22662 0.25235 -0.22407 C 0.26849 -0.22129 0.28477 -0.2206 0.30105 -0.21875 C 0.30508 -0.22245 0.31003 -0.22384 0.31303 -0.22963 C 0.31849 -0.23981 0.32188 -0.25324 0.32579 -0.26551 C 0.33594 -0.29791 0.3349 -0.30185 0.34232 -0.3375 C 0.34415 -0.34653 0.3461 -0.35532 0.34831 -0.36412 C 0.35977 -0.41065 0.3517 -0.37338 0.3573 -0.40023 C 0.35899 -0.38819 0.36107 -0.37616 0.36251 -0.36412 C 0.36446 -0.34884 0.36823 -0.30602 0.37149 -0.28958 C 0.37344 -0.27963 0.37618 -0.2706 0.37904 -0.26157 C 0.38139 -0.25393 0.3836 -0.24583 0.38724 -0.24028 C 0.39258 -0.23217 0.39883 -0.22592 0.40534 -0.22153 C 0.41589 -0.21435 0.42709 -0.20879 0.43829 -0.20555 C 0.4474 -0.20301 0.45678 -0.20463 0.46602 -0.20416 C 0.47331 -0.20949 0.48165 -0.21157 0.48777 -0.22014 C 0.50027 -0.2375 0.51368 -0.27916 0.52006 -0.30416 C 0.52344 -0.31759 0.52514 -0.33194 0.52826 -0.3456 C 0.53295 -0.36574 0.53282 -0.36458 0.53803 -0.37616 C 0.54128 -0.36759 0.54519 -0.35995 0.54779 -0.35092 C 0.55639 -0.31967 0.55495 -0.30741 0.55678 -0.27222 C 0.55183 -0.25393 0.55014 -0.23125 0.5418 -0.21759 C 0.52904 -0.19653 0.48816 -0.19977 0.47579 -0.19884 C 0.44102 -0.20787 0.42839 -0.20741 0.39558 -0.23079 C 0.38334 -0.23958 0.37201 -0.25208 0.36029 -0.26273 C 0.33829 -0.30463 0.3556 -0.28264 0.34831 -0.26944 C 0.34714 -0.26759 0.34597 -0.27523 0.34675 -0.27754 C 0.34753 -0.2794 0.34883 -0.27477 0.34974 -0.27361 C 0.35157 -0.28935 0.35131 -0.29143 0.35131 -0.27893 L 0.35131 -0.27893 " pathEditMode="relative" ptsTypes="AAAAAAAAAAAAAAAAAAAAAAAAAAAAAAAAAAAAAAAAAAAAAAAAAAAAAAAAAAAAAAAAAAAAAAAAAAAAAAAAAAAAAAAAAAAAAAAAAAAAAAAAAAAAAA">
                                      <p:cBhvr>
                                        <p:cTn id="8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é giói quá kích vào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9" presetClass="exit" presetSubtype="0" ac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2014 L 0.00299 0.02014 C 0.00377 0.00625 0.00247 -0.00834 0.00521 -0.0213 C 0.01341 -0.06042 0.03255 -0.07894 0.05469 -0.08912 C 0.06732 -0.09514 0.08073 -0.0919 0.09375 -0.09329 C 0.11666 -0.08148 0.11875 -0.08426 0.13945 -0.05463 C 0.14622 -0.04491 0.15755 -0.0213 0.15755 -0.0213 C 0.15625 -0.02662 0.15586 -0.03287 0.15377 -0.03727 C 0.13476 -0.07755 0.12278 -0.0831 0.09153 -0.10116 C 0.01679 -0.14445 0.02773 -0.13797 -0.03308 -0.14908 C -0.04128 -0.14699 -0.05052 -0.14977 -0.05781 -0.1426 C -0.078 -0.12269 -0.0806 -0.0757 -0.08633 -0.0426 C -0.08763 0.08264 -0.08594 -0.02917 -0.08933 0.09606 C -0.08959 0.10995 -0.09115 0.06736 -0.08776 0.05486 C -0.08203 0.03333 -0.07318 0.01412 -0.06302 -0.00116 C -0.03698 -0.04028 0.00351 -0.07408 0.03672 -0.08658 C 0.0487 -0.09098 0.0612 -0.0875 0.07344 -0.08797 C 0.08372 -0.08172 0.09544 -0.08033 0.10429 -0.06922 C 0.12461 -0.04352 0.13737 0.01157 0.14622 0.04953 C 0.14817 0.05764 0.1539 0.06967 0.15 0.07477 C 0.14635 0.07963 0.14583 0.06018 0.14323 0.05347 C 0.13828 0.04097 0.13411 0.02708 0.12747 0.01736 C 0.11458 -0.00116 0.10065 -0.01806 0.08554 -0.03056 C 0.06627 -0.0463 0.04596 -0.05764 0.02552 -0.06644 C 0.00039 -0.07732 -0.03255 -0.07639 -0.05847 -0.07709 C -0.06459 -0.06574 -0.07331 -0.05718 -0.07656 -0.0426 C -0.08646 0.00324 -0.09675 0.10023 -0.09675 0.10023 C -0.09701 0.10602 -0.09531 0.12176 -0.09753 0.11736 C -0.11784 0.07685 -0.07318 -0.01736 -0.07058 -0.02246 C -0.05117 -0.06088 -0.02201 -0.06644 0.00377 -0.07593 C 0.04896 -0.06482 0.06107 -0.07824 0.09075 -0.00648 C 0.10664 0.03171 0.13711 0.16412 0.12903 0.11875 C 0.12721 0.10902 0.12669 0.09815 0.1237 0.08935 C 0.11823 0.07338 0.11393 0.05578 0.10729 0.04143 C 0.08685 -0.00209 0.06458 -0.03403 0.0345 -0.05463 C 0.02435 -0.06135 0.01302 -0.06065 0.00221 -0.06389 C -0.02175 -0.0419 -0.02513 -0.0463 -0.03906 0.00023 C -0.04076 0.00602 -0.03959 0.01342 -0.03972 0.02014 C -0.03399 0.0206 -0.02826 0.02176 -0.02253 0.02152 C -0.01185 0.02083 -0.01914 0.01736 -0.00899 0.01088 C -0.00664 0.00926 -0.00404 0.00995 -0.00156 0.00949 L -0.00156 0.00949 " pathEditMode="relative" ptsTypes="AAAAAAAAAAAAAAAAAAAAAAAAAAAAAAAAAAAAAAAAAA">
                                      <p:cBhvr>
                                        <p:cTn id="1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ưa 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4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4" grpId="0"/>
      <p:bldP spid="14" grpId="1"/>
      <p:bldP spid="14" grpId="2"/>
      <p:bldP spid="14" grpId="3"/>
      <p:bldP spid="16" grpId="0"/>
      <p:bldP spid="16" grpId="1"/>
      <p:bldP spid="16" grpId="2"/>
      <p:bldP spid="16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FB14E9-5E26-0C20-2F9B-DFC9FCAE16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27" r="28754" b="3243"/>
          <a:stretch/>
        </p:blipFill>
        <p:spPr>
          <a:xfrm>
            <a:off x="5151250" y="3135288"/>
            <a:ext cx="2445746" cy="270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94B50F4-4961-74E1-F255-A36BE2F512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27" r="28754" b="3243"/>
          <a:stretch/>
        </p:blipFill>
        <p:spPr>
          <a:xfrm>
            <a:off x="7800010" y="3220991"/>
            <a:ext cx="2445746" cy="2703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2DFDD8-E949-F626-33DC-3BBC9D9E41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27" r="28754" b="3243"/>
          <a:stretch/>
        </p:blipFill>
        <p:spPr>
          <a:xfrm>
            <a:off x="2502491" y="3135288"/>
            <a:ext cx="2445746" cy="27031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206417-B09F-45CF-B51D-852A46F5C4DA}"/>
              </a:ext>
            </a:extLst>
          </p:cNvPr>
          <p:cNvSpPr/>
          <p:nvPr/>
        </p:nvSpPr>
        <p:spPr>
          <a:xfrm>
            <a:off x="0" y="5492251"/>
            <a:ext cx="12192000" cy="1365749"/>
          </a:xfrm>
          <a:custGeom>
            <a:avLst/>
            <a:gdLst>
              <a:gd name="connsiteX0" fmla="*/ 0 w 12192000"/>
              <a:gd name="connsiteY0" fmla="*/ 0 h 640080"/>
              <a:gd name="connsiteX1" fmla="*/ 12192000 w 12192000"/>
              <a:gd name="connsiteY1" fmla="*/ 0 h 640080"/>
              <a:gd name="connsiteX2" fmla="*/ 12192000 w 12192000"/>
              <a:gd name="connsiteY2" fmla="*/ 640080 h 640080"/>
              <a:gd name="connsiteX3" fmla="*/ 0 w 12192000"/>
              <a:gd name="connsiteY3" fmla="*/ 640080 h 640080"/>
              <a:gd name="connsiteX4" fmla="*/ 0 w 12192000"/>
              <a:gd name="connsiteY4" fmla="*/ 0 h 640080"/>
              <a:gd name="connsiteX0" fmla="*/ 0 w 12192000"/>
              <a:gd name="connsiteY0" fmla="*/ 722376 h 1362456"/>
              <a:gd name="connsiteX1" fmla="*/ 3218688 w 12192000"/>
              <a:gd name="connsiteY1" fmla="*/ 0 h 1362456"/>
              <a:gd name="connsiteX2" fmla="*/ 12192000 w 12192000"/>
              <a:gd name="connsiteY2" fmla="*/ 722376 h 1362456"/>
              <a:gd name="connsiteX3" fmla="*/ 12192000 w 12192000"/>
              <a:gd name="connsiteY3" fmla="*/ 1362456 h 1362456"/>
              <a:gd name="connsiteX4" fmla="*/ 0 w 12192000"/>
              <a:gd name="connsiteY4" fmla="*/ 1362456 h 1362456"/>
              <a:gd name="connsiteX5" fmla="*/ 0 w 12192000"/>
              <a:gd name="connsiteY5" fmla="*/ 722376 h 1362456"/>
              <a:gd name="connsiteX0" fmla="*/ 0 w 12192000"/>
              <a:gd name="connsiteY0" fmla="*/ 722376 h 1362456"/>
              <a:gd name="connsiteX1" fmla="*/ 3218688 w 12192000"/>
              <a:gd name="connsiteY1" fmla="*/ 0 h 1362456"/>
              <a:gd name="connsiteX2" fmla="*/ 8942832 w 12192000"/>
              <a:gd name="connsiteY2" fmla="*/ 182880 h 1362456"/>
              <a:gd name="connsiteX3" fmla="*/ 12192000 w 12192000"/>
              <a:gd name="connsiteY3" fmla="*/ 722376 h 1362456"/>
              <a:gd name="connsiteX4" fmla="*/ 12192000 w 12192000"/>
              <a:gd name="connsiteY4" fmla="*/ 1362456 h 1362456"/>
              <a:gd name="connsiteX5" fmla="*/ 0 w 12192000"/>
              <a:gd name="connsiteY5" fmla="*/ 1362456 h 1362456"/>
              <a:gd name="connsiteX6" fmla="*/ 0 w 12192000"/>
              <a:gd name="connsiteY6" fmla="*/ 722376 h 1362456"/>
              <a:gd name="connsiteX0" fmla="*/ 0 w 12192000"/>
              <a:gd name="connsiteY0" fmla="*/ 750144 h 1390224"/>
              <a:gd name="connsiteX1" fmla="*/ 3218688 w 12192000"/>
              <a:gd name="connsiteY1" fmla="*/ 27768 h 1390224"/>
              <a:gd name="connsiteX2" fmla="*/ 5093208 w 12192000"/>
              <a:gd name="connsiteY2" fmla="*/ 210648 h 1390224"/>
              <a:gd name="connsiteX3" fmla="*/ 8942832 w 12192000"/>
              <a:gd name="connsiteY3" fmla="*/ 210648 h 1390224"/>
              <a:gd name="connsiteX4" fmla="*/ 12192000 w 12192000"/>
              <a:gd name="connsiteY4" fmla="*/ 750144 h 1390224"/>
              <a:gd name="connsiteX5" fmla="*/ 12192000 w 12192000"/>
              <a:gd name="connsiteY5" fmla="*/ 1390224 h 1390224"/>
              <a:gd name="connsiteX6" fmla="*/ 0 w 12192000"/>
              <a:gd name="connsiteY6" fmla="*/ 1390224 h 1390224"/>
              <a:gd name="connsiteX7" fmla="*/ 0 w 12192000"/>
              <a:gd name="connsiteY7" fmla="*/ 750144 h 1390224"/>
              <a:gd name="connsiteX0" fmla="*/ 0 w 12192000"/>
              <a:gd name="connsiteY0" fmla="*/ 750144 h 1390224"/>
              <a:gd name="connsiteX1" fmla="*/ 3136392 w 12192000"/>
              <a:gd name="connsiteY1" fmla="*/ 164928 h 1390224"/>
              <a:gd name="connsiteX2" fmla="*/ 3218688 w 12192000"/>
              <a:gd name="connsiteY2" fmla="*/ 27768 h 1390224"/>
              <a:gd name="connsiteX3" fmla="*/ 5093208 w 12192000"/>
              <a:gd name="connsiteY3" fmla="*/ 210648 h 1390224"/>
              <a:gd name="connsiteX4" fmla="*/ 8942832 w 12192000"/>
              <a:gd name="connsiteY4" fmla="*/ 210648 h 1390224"/>
              <a:gd name="connsiteX5" fmla="*/ 12192000 w 12192000"/>
              <a:gd name="connsiteY5" fmla="*/ 750144 h 1390224"/>
              <a:gd name="connsiteX6" fmla="*/ 12192000 w 12192000"/>
              <a:gd name="connsiteY6" fmla="*/ 1390224 h 1390224"/>
              <a:gd name="connsiteX7" fmla="*/ 0 w 12192000"/>
              <a:gd name="connsiteY7" fmla="*/ 1390224 h 1390224"/>
              <a:gd name="connsiteX8" fmla="*/ 0 w 12192000"/>
              <a:gd name="connsiteY8" fmla="*/ 750144 h 1390224"/>
              <a:gd name="connsiteX0" fmla="*/ 0 w 12192000"/>
              <a:gd name="connsiteY0" fmla="*/ 739895 h 1379975"/>
              <a:gd name="connsiteX1" fmla="*/ 3136392 w 12192000"/>
              <a:gd name="connsiteY1" fmla="*/ 154679 h 1379975"/>
              <a:gd name="connsiteX2" fmla="*/ 3218688 w 12192000"/>
              <a:gd name="connsiteY2" fmla="*/ 17519 h 1379975"/>
              <a:gd name="connsiteX3" fmla="*/ 3895344 w 12192000"/>
              <a:gd name="connsiteY3" fmla="*/ 26663 h 1379975"/>
              <a:gd name="connsiteX4" fmla="*/ 5093208 w 12192000"/>
              <a:gd name="connsiteY4" fmla="*/ 200399 h 1379975"/>
              <a:gd name="connsiteX5" fmla="*/ 8942832 w 12192000"/>
              <a:gd name="connsiteY5" fmla="*/ 200399 h 1379975"/>
              <a:gd name="connsiteX6" fmla="*/ 12192000 w 12192000"/>
              <a:gd name="connsiteY6" fmla="*/ 739895 h 1379975"/>
              <a:gd name="connsiteX7" fmla="*/ 12192000 w 12192000"/>
              <a:gd name="connsiteY7" fmla="*/ 1379975 h 1379975"/>
              <a:gd name="connsiteX8" fmla="*/ 0 w 12192000"/>
              <a:gd name="connsiteY8" fmla="*/ 1379975 h 1379975"/>
              <a:gd name="connsiteX9" fmla="*/ 0 w 12192000"/>
              <a:gd name="connsiteY9" fmla="*/ 739895 h 1379975"/>
              <a:gd name="connsiteX0" fmla="*/ 0 w 12192000"/>
              <a:gd name="connsiteY0" fmla="*/ 725669 h 1365749"/>
              <a:gd name="connsiteX1" fmla="*/ 3136392 w 12192000"/>
              <a:gd name="connsiteY1" fmla="*/ 140453 h 1365749"/>
              <a:gd name="connsiteX2" fmla="*/ 3218688 w 12192000"/>
              <a:gd name="connsiteY2" fmla="*/ 3293 h 1365749"/>
              <a:gd name="connsiteX3" fmla="*/ 3310128 w 12192000"/>
              <a:gd name="connsiteY3" fmla="*/ 85589 h 1365749"/>
              <a:gd name="connsiteX4" fmla="*/ 3895344 w 12192000"/>
              <a:gd name="connsiteY4" fmla="*/ 12437 h 1365749"/>
              <a:gd name="connsiteX5" fmla="*/ 5093208 w 12192000"/>
              <a:gd name="connsiteY5" fmla="*/ 186173 h 1365749"/>
              <a:gd name="connsiteX6" fmla="*/ 8942832 w 12192000"/>
              <a:gd name="connsiteY6" fmla="*/ 186173 h 1365749"/>
              <a:gd name="connsiteX7" fmla="*/ 12192000 w 12192000"/>
              <a:gd name="connsiteY7" fmla="*/ 725669 h 1365749"/>
              <a:gd name="connsiteX8" fmla="*/ 12192000 w 12192000"/>
              <a:gd name="connsiteY8" fmla="*/ 1365749 h 1365749"/>
              <a:gd name="connsiteX9" fmla="*/ 0 w 12192000"/>
              <a:gd name="connsiteY9" fmla="*/ 1365749 h 1365749"/>
              <a:gd name="connsiteX10" fmla="*/ 0 w 12192000"/>
              <a:gd name="connsiteY10" fmla="*/ 725669 h 136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365749">
                <a:moveTo>
                  <a:pt x="0" y="725669"/>
                </a:moveTo>
                <a:cubicBezTo>
                  <a:pt x="516636" y="497069"/>
                  <a:pt x="2599944" y="260849"/>
                  <a:pt x="3136392" y="140453"/>
                </a:cubicBezTo>
                <a:cubicBezTo>
                  <a:pt x="3672840" y="20057"/>
                  <a:pt x="3191256" y="26153"/>
                  <a:pt x="3218688" y="3293"/>
                </a:cubicBezTo>
                <a:cubicBezTo>
                  <a:pt x="3246120" y="-19567"/>
                  <a:pt x="3197352" y="84065"/>
                  <a:pt x="3310128" y="85589"/>
                </a:cubicBezTo>
                <a:cubicBezTo>
                  <a:pt x="3422904" y="87113"/>
                  <a:pt x="3596640" y="-18043"/>
                  <a:pt x="3895344" y="12437"/>
                </a:cubicBezTo>
                <a:cubicBezTo>
                  <a:pt x="4194048" y="42917"/>
                  <a:pt x="4238244" y="151121"/>
                  <a:pt x="5093208" y="186173"/>
                </a:cubicBezTo>
                <a:cubicBezTo>
                  <a:pt x="5948172" y="221225"/>
                  <a:pt x="7756652" y="73397"/>
                  <a:pt x="8942832" y="186173"/>
                </a:cubicBezTo>
                <a:lnTo>
                  <a:pt x="12192000" y="725669"/>
                </a:lnTo>
                <a:lnTo>
                  <a:pt x="12192000" y="1365749"/>
                </a:lnTo>
                <a:lnTo>
                  <a:pt x="0" y="1365749"/>
                </a:lnTo>
                <a:lnTo>
                  <a:pt x="0" y="725669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1DCC74-353E-40C4-AF5B-6E01B19889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27" r="28754" b="3243"/>
          <a:stretch/>
        </p:blipFill>
        <p:spPr>
          <a:xfrm>
            <a:off x="-7447" y="4085107"/>
            <a:ext cx="2445746" cy="2703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3633D0-2F75-1000-4347-BCB0D29834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27" r="28754" b="3243"/>
          <a:stretch/>
        </p:blipFill>
        <p:spPr>
          <a:xfrm>
            <a:off x="10157668" y="4210353"/>
            <a:ext cx="2445746" cy="2703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7F5906-506C-4927-3902-1B0A389542FB}"/>
              </a:ext>
            </a:extLst>
          </p:cNvPr>
          <p:cNvSpPr txBox="1"/>
          <p:nvPr/>
        </p:nvSpPr>
        <p:spPr>
          <a:xfrm>
            <a:off x="3800475" y="-126293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6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CB7CA3-CC76-DB13-4E9C-5F2DA6CDF521}"/>
              </a:ext>
            </a:extLst>
          </p:cNvPr>
          <p:cNvSpPr txBox="1"/>
          <p:nvPr/>
        </p:nvSpPr>
        <p:spPr>
          <a:xfrm>
            <a:off x="142774" y="-491391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4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2D4E19-8A7F-DF99-62C5-6E0CE3A7A0CD}"/>
              </a:ext>
            </a:extLst>
          </p:cNvPr>
          <p:cNvSpPr txBox="1"/>
          <p:nvPr/>
        </p:nvSpPr>
        <p:spPr>
          <a:xfrm>
            <a:off x="7800010" y="-276898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6221AC7B-708F-E024-22A7-B86D474DD5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72" y="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ấy c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 cây 5,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4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4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path" presetSubtype="0" repeatCount="2000" accel="50000" decel="50000" fill="hold" grpId="2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185 0.04213 L 0.01185 0.04213 C 0.00338 0.04259 -0.00521 0.04236 -0.01367 0.04351 C -0.01836 0.04421 -0.02305 0.04675 -0.02787 0.04745 C -0.03516 0.04861 -0.04232 0.04838 -0.04961 0.04884 L -0.06836 0.05023 C -0.07617 0.05138 -0.08385 0.05347 -0.09167 0.05416 C -0.18255 0.06203 -0.09219 0.05046 -0.14857 0.0581 C -0.15833 0.06134 -0.1681 0.06481 -0.17787 0.06759 C -0.2056 0.07476 -0.2 0.06782 -0.22435 0.08356 C -0.23932 0.09305 -0.25547 0.09838 -0.26862 0.11412 C -0.27487 0.12175 -0.28125 0.12893 -0.28737 0.1368 C -0.29701 0.1493 -0.31589 0.17546 -0.31589 0.17546 C -0.31849 0.1912 -0.32331 0.21365 -0.32031 0.23009 C -0.31602 0.25439 -0.2944 0.27638 -0.28438 0.28495 C -0.24701 0.31643 -0.18737 0.33101 -0.15391 0.34351 L -0.08932 0.36759 C -0.02214 0.39282 0.0332 0.41643 0.1056 0.42893 C 0.20846 0.44675 0.15703 0.4405 0.26016 0.44768 C 0.30312 0.44189 0.34648 0.44097 0.38906 0.43032 C 0.41458 0.42384 0.47174 0.38588 0.49857 0.37152 C 0.57539 0.33078 0.5224 0.36759 0.58411 0.32083 C 0.58815 0.31412 0.5931 0.30902 0.59609 0.30092 C 0.60338 0.28101 0.57878 0.24699 0.57812 0.24629 C 0.56029 0.22569 0.51354 0.21365 0.49557 0.20625 C 0.47422 0.19722 0.45338 0.18472 0.4319 0.17685 C 0.40729 0.16782 0.38242 0.16203 0.35768 0.15555 L 0.23607 0.12615 C 0.21784 0.12199 0.19961 0.11898 0.18138 0.11412 C 0.15521 0.1074 0.10586 0.09537 0.07643 0.08472 C 0.06549 0.08101 0.04414 0.07152 0.04414 0.07152 C 0.04141 0.06828 0.03815 0.0662 0.03594 0.06226 C 0.03463 0.05995 0.03359 0.05717 0.03216 0.05555 C 0.03099 0.05416 0.02956 0.05393 0.02838 0.05277 C 0.02656 0.05115 0.02487 0.0493 0.02318 0.04745 C 0.0151 0.03958 0.02721 0.05277 0.01406 0.03819 C 0.01185 0.02592 0.01211 0.02893 0.01406 0.00486 C 0.01419 0.00347 0.0151 0.00648 0.01562 0.0074 L 0.01562 0.0074 " pathEditMode="relative" ptsTypes="AAAAAAAAAAAAAAAAAAAAAAAAAAAAAAAAAAAAAAA">
                                      <p:cBhvr>
                                        <p:cTn id="15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6 0.02963 L -0.0026 0.02963 C -0.03971 0.02825 -0.07955 0.02593 -0.11588 0.03079 C -0.13059 0.03288 -0.14492 0.03959 -0.15937 0.04422 C -0.19218 0.0551 -0.22513 0.06436 -0.25768 0.07755 C -0.27734 0.08565 -0.297 0.09445 -0.31692 0.10163 C -0.38932 0.12778 -0.3944 0.11551 -0.48112 0.17223 C -0.50169 0.18565 -0.56158 0.22315 -0.57408 0.24028 C -0.57942 0.24723 -0.58424 0.25533 -0.58984 0.26158 C -0.59856 0.27107 -0.6082 0.27755 -0.61692 0.28681 C -0.6207 0.29098 -0.62474 0.29399 -0.62812 0.29885 C -0.63684 0.31112 -0.64257 0.32616 -0.64843 0.34283 C -0.65169 0.35232 -0.65442 0.3625 -0.65742 0.37223 C -0.67044 0.46783 -0.66705 0.42663 -0.67083 0.49491 C -0.67018 0.51621 -0.66979 0.5375 -0.66862 0.5588 C -0.66862 0.56042 -0.66757 0.56436 -0.66718 0.56297 C -0.66445 0.55232 -0.66354 0.54051 -0.66119 0.52963 C -0.65377 0.49561 -0.64635 0.46135 -0.63789 0.42825 C -0.63411 0.41343 -0.63072 0.39862 -0.62669 0.38426 C -0.61822 0.3551 -0.60976 0.33125 -0.59518 0.3095 C -0.58593 0.29607 -0.57578 0.2845 -0.5651 0.27477 C -0.55937 0.26968 -0.5526 0.26875 -0.54635 0.26551 C -0.54244 0.26598 -0.53815 0.26436 -0.53437 0.2669 C -0.52838 0.27107 -0.52278 0.27778 -0.51783 0.28565 C -0.51549 0.28936 -0.51458 0.29491 -0.51341 0.30024 C -0.51028 0.31413 -0.50572 0.34862 -0.50442 0.36158 C -0.50039 0.4 -0.50026 0.41621 -0.49765 0.45625 C -0.49674 0.47038 -0.49544 0.48473 -0.49466 0.49885 C -0.49257 0.53334 -0.49544 0.50811 -0.49244 0.53218 C -0.48958 0.52385 -0.48763 0.51436 -0.48411 0.50695 C -0.46731 0.4713 -0.44648 0.44908 -0.42343 0.42686 C -0.40807 0.41227 -0.39205 0.40047 -0.37617 0.3882 C -0.31705 0.34306 -0.30117 0.325 -0.25013 0.30556 C -0.24674 0.30417 -0.24309 0.30463 -0.23958 0.30417 C -0.22825 0.31644 -0.22317 0.31852 -0.2164 0.34283 C -0.21484 0.34838 -0.21588 0.35533 -0.21562 0.36158 C -0.22682 0.42408 -0.2177 0.38172 -0.24635 0.47084 C -0.25052 0.48357 -0.25546 0.49584 -0.25833 0.5095 C -0.25963 0.51528 -0.26471 0.53102 -0.26211 0.52686 C -0.25351 0.51274 -0.24934 0.49051 -0.23958 0.47894 C -0.20755 0.44051 -0.17213 0.41204 -0.13841 0.37894 C -0.13828 0.37871 -0.08086 0.32269 -0.07617 0.32014 L -0.05586 0.3095 C -0.03932 0.31713 -0.02135 0.31783 -0.00638 0.33218 C 0.00039 0.33866 0.00235 0.35533 0.00495 0.36829 C 0.00743 0.38125 0.00886 0.4294 0.00938 0.44283 C 0.0086 0.4544 0.00899 0.46644 0.00717 0.47755 C 0.00547 0.48774 -0.0039 0.51482 -0.00117 0.50556 C 0.00391 0.48866 0.00534 0.46644 0.01394 0.45487 C 0.04076 0.41899 0.05417 0.39306 0.08737 0.37894 C 0.10157 0.37292 0.11641 0.37454 0.13086 0.37223 C 0.1599 0.37871 0.16862 0.37223 0.19089 0.41621 C 0.19675 0.42778 0.19792 0.44468 0.20144 0.4588 C 0.2073 0.52755 0.20925 0.52431 0.20209 0.61088 C 0.20157 0.6176 0.1961 0.6419 0.1931 0.65487 C 0.18581 0.65348 0.17448 0.65116 0.16836 0.65093 C 0.16042 0.6507 0.15235 0.65186 0.14441 0.65209 C 0.13646 0.66088 0.08347 0.71991 0.07084 0.72825 C 0.0586 0.73612 0.04649 0.74491 0.03412 0.75209 C 0.01146 0.76528 -0.01015 0.77477 -0.03333 0.78288 C -0.04479 0.78681 -0.05625 0.79075 -0.06783 0.79352 C -0.09231 0.79954 -0.10742 0.79954 -0.13242 0.80163 C -0.26132 0.79862 -0.21484 0.82223 -0.27265 0.78681 C -0.27343 0.78635 -0.27408 0.78588 -0.27487 0.78542 L -0.27487 0.78542 " pathEditMode="relative" ptsTypes="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. ấn vào quả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4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2" presetClass="emph" presetSubtype="0" repeatCount="4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F95420-5797-8BCE-68E5-DD88262777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4773" r="26390"/>
          <a:stretch/>
        </p:blipFill>
        <p:spPr>
          <a:xfrm>
            <a:off x="10234145" y="1583303"/>
            <a:ext cx="1801368" cy="3216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1B0185-ED2F-FF97-F0E5-5372E5642B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4773" r="26390"/>
          <a:stretch/>
        </p:blipFill>
        <p:spPr>
          <a:xfrm>
            <a:off x="8243160" y="1425665"/>
            <a:ext cx="1801368" cy="32163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FCA351-8811-1EBA-2BBD-2CE35CDC84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4773" r="26390"/>
          <a:stretch/>
        </p:blipFill>
        <p:spPr>
          <a:xfrm>
            <a:off x="5874257" y="1512659"/>
            <a:ext cx="1801368" cy="32163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BB211E-E88B-83DB-7FEB-9C56C877B8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4773" r="26390"/>
          <a:stretch/>
        </p:blipFill>
        <p:spPr>
          <a:xfrm>
            <a:off x="3715137" y="1806041"/>
            <a:ext cx="1801368" cy="3216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D20715E-2554-6E72-E7DE-78C548D099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4773" r="26390"/>
          <a:stretch/>
        </p:blipFill>
        <p:spPr>
          <a:xfrm>
            <a:off x="1784929" y="1576667"/>
            <a:ext cx="1801368" cy="3216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33F208-AAD7-25BA-70D0-DF2871A7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4773" r="26390"/>
          <a:stretch/>
        </p:blipFill>
        <p:spPr>
          <a:xfrm>
            <a:off x="44267" y="1247644"/>
            <a:ext cx="1801368" cy="3216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26C6AC-10B8-4943-B40E-30E13573C412}"/>
              </a:ext>
            </a:extLst>
          </p:cNvPr>
          <p:cNvSpPr/>
          <p:nvPr/>
        </p:nvSpPr>
        <p:spPr>
          <a:xfrm>
            <a:off x="0" y="3038382"/>
            <a:ext cx="12225130" cy="3819616"/>
          </a:xfrm>
          <a:custGeom>
            <a:avLst/>
            <a:gdLst>
              <a:gd name="connsiteX0" fmla="*/ 0 w 12192000"/>
              <a:gd name="connsiteY0" fmla="*/ 0 h 487017"/>
              <a:gd name="connsiteX1" fmla="*/ 12192000 w 12192000"/>
              <a:gd name="connsiteY1" fmla="*/ 0 h 487017"/>
              <a:gd name="connsiteX2" fmla="*/ 12192000 w 12192000"/>
              <a:gd name="connsiteY2" fmla="*/ 487017 h 487017"/>
              <a:gd name="connsiteX3" fmla="*/ 0 w 12192000"/>
              <a:gd name="connsiteY3" fmla="*/ 487017 h 487017"/>
              <a:gd name="connsiteX4" fmla="*/ 0 w 12192000"/>
              <a:gd name="connsiteY4" fmla="*/ 0 h 487017"/>
              <a:gd name="connsiteX0" fmla="*/ 0 w 12192000"/>
              <a:gd name="connsiteY0" fmla="*/ 149087 h 636104"/>
              <a:gd name="connsiteX1" fmla="*/ 1888435 w 12192000"/>
              <a:gd name="connsiteY1" fmla="*/ 0 h 636104"/>
              <a:gd name="connsiteX2" fmla="*/ 12192000 w 12192000"/>
              <a:gd name="connsiteY2" fmla="*/ 149087 h 636104"/>
              <a:gd name="connsiteX3" fmla="*/ 12192000 w 12192000"/>
              <a:gd name="connsiteY3" fmla="*/ 636104 h 636104"/>
              <a:gd name="connsiteX4" fmla="*/ 0 w 12192000"/>
              <a:gd name="connsiteY4" fmla="*/ 636104 h 636104"/>
              <a:gd name="connsiteX5" fmla="*/ 0 w 12192000"/>
              <a:gd name="connsiteY5" fmla="*/ 149087 h 636104"/>
              <a:gd name="connsiteX0" fmla="*/ 0 w 12192000"/>
              <a:gd name="connsiteY0" fmla="*/ 2862824 h 3349841"/>
              <a:gd name="connsiteX1" fmla="*/ 1888435 w 12192000"/>
              <a:gd name="connsiteY1" fmla="*/ 2713737 h 3349841"/>
              <a:gd name="connsiteX2" fmla="*/ 9303026 w 12192000"/>
              <a:gd name="connsiteY2" fmla="*/ 354 h 3349841"/>
              <a:gd name="connsiteX3" fmla="*/ 12192000 w 12192000"/>
              <a:gd name="connsiteY3" fmla="*/ 2862824 h 3349841"/>
              <a:gd name="connsiteX4" fmla="*/ 12192000 w 12192000"/>
              <a:gd name="connsiteY4" fmla="*/ 3349841 h 3349841"/>
              <a:gd name="connsiteX5" fmla="*/ 0 w 12192000"/>
              <a:gd name="connsiteY5" fmla="*/ 3349841 h 3349841"/>
              <a:gd name="connsiteX6" fmla="*/ 0 w 12192000"/>
              <a:gd name="connsiteY6" fmla="*/ 2862824 h 3349841"/>
              <a:gd name="connsiteX0" fmla="*/ 0 w 12192000"/>
              <a:gd name="connsiteY0" fmla="*/ 2956215 h 3443232"/>
              <a:gd name="connsiteX1" fmla="*/ 1888435 w 12192000"/>
              <a:gd name="connsiteY1" fmla="*/ 2807128 h 3443232"/>
              <a:gd name="connsiteX2" fmla="*/ 2852530 w 12192000"/>
              <a:gd name="connsiteY2" fmla="*/ 362103 h 3443232"/>
              <a:gd name="connsiteX3" fmla="*/ 9303026 w 12192000"/>
              <a:gd name="connsiteY3" fmla="*/ 93745 h 3443232"/>
              <a:gd name="connsiteX4" fmla="*/ 12192000 w 12192000"/>
              <a:gd name="connsiteY4" fmla="*/ 2956215 h 3443232"/>
              <a:gd name="connsiteX5" fmla="*/ 12192000 w 12192000"/>
              <a:gd name="connsiteY5" fmla="*/ 3443232 h 3443232"/>
              <a:gd name="connsiteX6" fmla="*/ 0 w 12192000"/>
              <a:gd name="connsiteY6" fmla="*/ 3443232 h 3443232"/>
              <a:gd name="connsiteX7" fmla="*/ 0 w 12192000"/>
              <a:gd name="connsiteY7" fmla="*/ 2956215 h 3443232"/>
              <a:gd name="connsiteX0" fmla="*/ 0 w 12192000"/>
              <a:gd name="connsiteY0" fmla="*/ 3270102 h 3757119"/>
              <a:gd name="connsiteX1" fmla="*/ 1033670 w 12192000"/>
              <a:gd name="connsiteY1" fmla="*/ 129 h 3757119"/>
              <a:gd name="connsiteX2" fmla="*/ 1888435 w 12192000"/>
              <a:gd name="connsiteY2" fmla="*/ 3121015 h 3757119"/>
              <a:gd name="connsiteX3" fmla="*/ 2852530 w 12192000"/>
              <a:gd name="connsiteY3" fmla="*/ 675990 h 3757119"/>
              <a:gd name="connsiteX4" fmla="*/ 9303026 w 12192000"/>
              <a:gd name="connsiteY4" fmla="*/ 407632 h 3757119"/>
              <a:gd name="connsiteX5" fmla="*/ 12192000 w 12192000"/>
              <a:gd name="connsiteY5" fmla="*/ 3270102 h 3757119"/>
              <a:gd name="connsiteX6" fmla="*/ 12192000 w 12192000"/>
              <a:gd name="connsiteY6" fmla="*/ 3757119 h 3757119"/>
              <a:gd name="connsiteX7" fmla="*/ 0 w 12192000"/>
              <a:gd name="connsiteY7" fmla="*/ 3757119 h 3757119"/>
              <a:gd name="connsiteX8" fmla="*/ 0 w 12192000"/>
              <a:gd name="connsiteY8" fmla="*/ 3270102 h 3757119"/>
              <a:gd name="connsiteX0" fmla="*/ 0 w 12192000"/>
              <a:gd name="connsiteY0" fmla="*/ 3270124 h 3757141"/>
              <a:gd name="connsiteX1" fmla="*/ 1033670 w 12192000"/>
              <a:gd name="connsiteY1" fmla="*/ 151 h 3757141"/>
              <a:gd name="connsiteX2" fmla="*/ 1948069 w 12192000"/>
              <a:gd name="connsiteY2" fmla="*/ 2584324 h 3757141"/>
              <a:gd name="connsiteX3" fmla="*/ 2852530 w 12192000"/>
              <a:gd name="connsiteY3" fmla="*/ 676012 h 3757141"/>
              <a:gd name="connsiteX4" fmla="*/ 9303026 w 12192000"/>
              <a:gd name="connsiteY4" fmla="*/ 407654 h 3757141"/>
              <a:gd name="connsiteX5" fmla="*/ 12192000 w 12192000"/>
              <a:gd name="connsiteY5" fmla="*/ 3270124 h 3757141"/>
              <a:gd name="connsiteX6" fmla="*/ 12192000 w 12192000"/>
              <a:gd name="connsiteY6" fmla="*/ 3757141 h 3757141"/>
              <a:gd name="connsiteX7" fmla="*/ 0 w 12192000"/>
              <a:gd name="connsiteY7" fmla="*/ 3757141 h 3757141"/>
              <a:gd name="connsiteX8" fmla="*/ 0 w 12192000"/>
              <a:gd name="connsiteY8" fmla="*/ 3270124 h 3757141"/>
              <a:gd name="connsiteX0" fmla="*/ 0 w 12192000"/>
              <a:gd name="connsiteY0" fmla="*/ 3270538 h 3757555"/>
              <a:gd name="connsiteX1" fmla="*/ 1033670 w 12192000"/>
              <a:gd name="connsiteY1" fmla="*/ 565 h 3757555"/>
              <a:gd name="connsiteX2" fmla="*/ 1798982 w 12192000"/>
              <a:gd name="connsiteY2" fmla="*/ 358373 h 3757555"/>
              <a:gd name="connsiteX3" fmla="*/ 2852530 w 12192000"/>
              <a:gd name="connsiteY3" fmla="*/ 676426 h 3757555"/>
              <a:gd name="connsiteX4" fmla="*/ 9303026 w 12192000"/>
              <a:gd name="connsiteY4" fmla="*/ 408068 h 3757555"/>
              <a:gd name="connsiteX5" fmla="*/ 12192000 w 12192000"/>
              <a:gd name="connsiteY5" fmla="*/ 3270538 h 3757555"/>
              <a:gd name="connsiteX6" fmla="*/ 12192000 w 12192000"/>
              <a:gd name="connsiteY6" fmla="*/ 3757555 h 3757555"/>
              <a:gd name="connsiteX7" fmla="*/ 0 w 12192000"/>
              <a:gd name="connsiteY7" fmla="*/ 3757555 h 3757555"/>
              <a:gd name="connsiteX8" fmla="*/ 0 w 12192000"/>
              <a:gd name="connsiteY8" fmla="*/ 3270538 h 3757555"/>
              <a:gd name="connsiteX0" fmla="*/ 29818 w 12192000"/>
              <a:gd name="connsiteY0" fmla="*/ 189408 h 3757555"/>
              <a:gd name="connsiteX1" fmla="*/ 1033670 w 12192000"/>
              <a:gd name="connsiteY1" fmla="*/ 565 h 3757555"/>
              <a:gd name="connsiteX2" fmla="*/ 1798982 w 12192000"/>
              <a:gd name="connsiteY2" fmla="*/ 358373 h 3757555"/>
              <a:gd name="connsiteX3" fmla="*/ 2852530 w 12192000"/>
              <a:gd name="connsiteY3" fmla="*/ 676426 h 3757555"/>
              <a:gd name="connsiteX4" fmla="*/ 9303026 w 12192000"/>
              <a:gd name="connsiteY4" fmla="*/ 408068 h 3757555"/>
              <a:gd name="connsiteX5" fmla="*/ 12192000 w 12192000"/>
              <a:gd name="connsiteY5" fmla="*/ 3270538 h 3757555"/>
              <a:gd name="connsiteX6" fmla="*/ 12192000 w 12192000"/>
              <a:gd name="connsiteY6" fmla="*/ 3757555 h 3757555"/>
              <a:gd name="connsiteX7" fmla="*/ 0 w 12192000"/>
              <a:gd name="connsiteY7" fmla="*/ 3757555 h 3757555"/>
              <a:gd name="connsiteX8" fmla="*/ 29818 w 12192000"/>
              <a:gd name="connsiteY8" fmla="*/ 189408 h 3757555"/>
              <a:gd name="connsiteX0" fmla="*/ 29818 w 12225130"/>
              <a:gd name="connsiteY0" fmla="*/ 189408 h 3757555"/>
              <a:gd name="connsiteX1" fmla="*/ 1033670 w 12225130"/>
              <a:gd name="connsiteY1" fmla="*/ 565 h 3757555"/>
              <a:gd name="connsiteX2" fmla="*/ 1798982 w 12225130"/>
              <a:gd name="connsiteY2" fmla="*/ 358373 h 3757555"/>
              <a:gd name="connsiteX3" fmla="*/ 2852530 w 12225130"/>
              <a:gd name="connsiteY3" fmla="*/ 676426 h 3757555"/>
              <a:gd name="connsiteX4" fmla="*/ 9303026 w 12225130"/>
              <a:gd name="connsiteY4" fmla="*/ 408068 h 3757555"/>
              <a:gd name="connsiteX5" fmla="*/ 12225130 w 12225130"/>
              <a:gd name="connsiteY5" fmla="*/ 527340 h 3757555"/>
              <a:gd name="connsiteX6" fmla="*/ 12192000 w 12225130"/>
              <a:gd name="connsiteY6" fmla="*/ 3270538 h 3757555"/>
              <a:gd name="connsiteX7" fmla="*/ 12192000 w 12225130"/>
              <a:gd name="connsiteY7" fmla="*/ 3757555 h 3757555"/>
              <a:gd name="connsiteX8" fmla="*/ 0 w 12225130"/>
              <a:gd name="connsiteY8" fmla="*/ 3757555 h 3757555"/>
              <a:gd name="connsiteX9" fmla="*/ 29818 w 12225130"/>
              <a:gd name="connsiteY9" fmla="*/ 189408 h 3757555"/>
              <a:gd name="connsiteX0" fmla="*/ 29818 w 12225130"/>
              <a:gd name="connsiteY0" fmla="*/ 189408 h 3757555"/>
              <a:gd name="connsiteX1" fmla="*/ 1033670 w 12225130"/>
              <a:gd name="connsiteY1" fmla="*/ 565 h 3757555"/>
              <a:gd name="connsiteX2" fmla="*/ 1798982 w 12225130"/>
              <a:gd name="connsiteY2" fmla="*/ 358373 h 3757555"/>
              <a:gd name="connsiteX3" fmla="*/ 2852530 w 12225130"/>
              <a:gd name="connsiteY3" fmla="*/ 676426 h 3757555"/>
              <a:gd name="connsiteX4" fmla="*/ 3876261 w 12225130"/>
              <a:gd name="connsiteY4" fmla="*/ 199348 h 3757555"/>
              <a:gd name="connsiteX5" fmla="*/ 9303026 w 12225130"/>
              <a:gd name="connsiteY5" fmla="*/ 408068 h 3757555"/>
              <a:gd name="connsiteX6" fmla="*/ 12225130 w 12225130"/>
              <a:gd name="connsiteY6" fmla="*/ 527340 h 3757555"/>
              <a:gd name="connsiteX7" fmla="*/ 12192000 w 12225130"/>
              <a:gd name="connsiteY7" fmla="*/ 3270538 h 3757555"/>
              <a:gd name="connsiteX8" fmla="*/ 12192000 w 12225130"/>
              <a:gd name="connsiteY8" fmla="*/ 3757555 h 3757555"/>
              <a:gd name="connsiteX9" fmla="*/ 0 w 12225130"/>
              <a:gd name="connsiteY9" fmla="*/ 3757555 h 3757555"/>
              <a:gd name="connsiteX10" fmla="*/ 29818 w 12225130"/>
              <a:gd name="connsiteY10" fmla="*/ 189408 h 3757555"/>
              <a:gd name="connsiteX0" fmla="*/ 29818 w 12225130"/>
              <a:gd name="connsiteY0" fmla="*/ 190534 h 3758681"/>
              <a:gd name="connsiteX1" fmla="*/ 1033670 w 12225130"/>
              <a:gd name="connsiteY1" fmla="*/ 1691 h 3758681"/>
              <a:gd name="connsiteX2" fmla="*/ 1798982 w 12225130"/>
              <a:gd name="connsiteY2" fmla="*/ 359499 h 3758681"/>
              <a:gd name="connsiteX3" fmla="*/ 2544417 w 12225130"/>
              <a:gd name="connsiteY3" fmla="*/ 240231 h 3758681"/>
              <a:gd name="connsiteX4" fmla="*/ 2852530 w 12225130"/>
              <a:gd name="connsiteY4" fmla="*/ 677552 h 3758681"/>
              <a:gd name="connsiteX5" fmla="*/ 3876261 w 12225130"/>
              <a:gd name="connsiteY5" fmla="*/ 200474 h 3758681"/>
              <a:gd name="connsiteX6" fmla="*/ 9303026 w 12225130"/>
              <a:gd name="connsiteY6" fmla="*/ 409194 h 3758681"/>
              <a:gd name="connsiteX7" fmla="*/ 12225130 w 12225130"/>
              <a:gd name="connsiteY7" fmla="*/ 528466 h 3758681"/>
              <a:gd name="connsiteX8" fmla="*/ 12192000 w 12225130"/>
              <a:gd name="connsiteY8" fmla="*/ 3271664 h 3758681"/>
              <a:gd name="connsiteX9" fmla="*/ 12192000 w 12225130"/>
              <a:gd name="connsiteY9" fmla="*/ 3758681 h 3758681"/>
              <a:gd name="connsiteX10" fmla="*/ 0 w 12225130"/>
              <a:gd name="connsiteY10" fmla="*/ 3758681 h 3758681"/>
              <a:gd name="connsiteX11" fmla="*/ 29818 w 12225130"/>
              <a:gd name="connsiteY11" fmla="*/ 190534 h 3758681"/>
              <a:gd name="connsiteX0" fmla="*/ 29818 w 12225130"/>
              <a:gd name="connsiteY0" fmla="*/ 190534 h 3758681"/>
              <a:gd name="connsiteX1" fmla="*/ 1033670 w 12225130"/>
              <a:gd name="connsiteY1" fmla="*/ 1691 h 3758681"/>
              <a:gd name="connsiteX2" fmla="*/ 1798982 w 12225130"/>
              <a:gd name="connsiteY2" fmla="*/ 359499 h 3758681"/>
              <a:gd name="connsiteX3" fmla="*/ 2544417 w 12225130"/>
              <a:gd name="connsiteY3" fmla="*/ 240231 h 3758681"/>
              <a:gd name="connsiteX4" fmla="*/ 2971800 w 12225130"/>
              <a:gd name="connsiteY4" fmla="*/ 180596 h 3758681"/>
              <a:gd name="connsiteX5" fmla="*/ 3876261 w 12225130"/>
              <a:gd name="connsiteY5" fmla="*/ 200474 h 3758681"/>
              <a:gd name="connsiteX6" fmla="*/ 9303026 w 12225130"/>
              <a:gd name="connsiteY6" fmla="*/ 409194 h 3758681"/>
              <a:gd name="connsiteX7" fmla="*/ 12225130 w 12225130"/>
              <a:gd name="connsiteY7" fmla="*/ 528466 h 3758681"/>
              <a:gd name="connsiteX8" fmla="*/ 12192000 w 12225130"/>
              <a:gd name="connsiteY8" fmla="*/ 3271664 h 3758681"/>
              <a:gd name="connsiteX9" fmla="*/ 12192000 w 12225130"/>
              <a:gd name="connsiteY9" fmla="*/ 3758681 h 3758681"/>
              <a:gd name="connsiteX10" fmla="*/ 0 w 12225130"/>
              <a:gd name="connsiteY10" fmla="*/ 3758681 h 3758681"/>
              <a:gd name="connsiteX11" fmla="*/ 29818 w 12225130"/>
              <a:gd name="connsiteY11" fmla="*/ 190534 h 3758681"/>
              <a:gd name="connsiteX0" fmla="*/ 29818 w 12225130"/>
              <a:gd name="connsiteY0" fmla="*/ 251469 h 3819616"/>
              <a:gd name="connsiteX1" fmla="*/ 1033670 w 12225130"/>
              <a:gd name="connsiteY1" fmla="*/ 62626 h 3819616"/>
              <a:gd name="connsiteX2" fmla="*/ 1928191 w 12225130"/>
              <a:gd name="connsiteY2" fmla="*/ 62625 h 3819616"/>
              <a:gd name="connsiteX3" fmla="*/ 2544417 w 12225130"/>
              <a:gd name="connsiteY3" fmla="*/ 301166 h 3819616"/>
              <a:gd name="connsiteX4" fmla="*/ 2971800 w 12225130"/>
              <a:gd name="connsiteY4" fmla="*/ 241531 h 3819616"/>
              <a:gd name="connsiteX5" fmla="*/ 3876261 w 12225130"/>
              <a:gd name="connsiteY5" fmla="*/ 261409 h 3819616"/>
              <a:gd name="connsiteX6" fmla="*/ 9303026 w 12225130"/>
              <a:gd name="connsiteY6" fmla="*/ 470129 h 3819616"/>
              <a:gd name="connsiteX7" fmla="*/ 12225130 w 12225130"/>
              <a:gd name="connsiteY7" fmla="*/ 589401 h 3819616"/>
              <a:gd name="connsiteX8" fmla="*/ 12192000 w 12225130"/>
              <a:gd name="connsiteY8" fmla="*/ 3332599 h 3819616"/>
              <a:gd name="connsiteX9" fmla="*/ 12192000 w 12225130"/>
              <a:gd name="connsiteY9" fmla="*/ 3819616 h 3819616"/>
              <a:gd name="connsiteX10" fmla="*/ 0 w 12225130"/>
              <a:gd name="connsiteY10" fmla="*/ 3819616 h 3819616"/>
              <a:gd name="connsiteX11" fmla="*/ 29818 w 12225130"/>
              <a:gd name="connsiteY11" fmla="*/ 251469 h 3819616"/>
              <a:gd name="connsiteX0" fmla="*/ 29818 w 12225130"/>
              <a:gd name="connsiteY0" fmla="*/ 251469 h 3819616"/>
              <a:gd name="connsiteX1" fmla="*/ 1033670 w 12225130"/>
              <a:gd name="connsiteY1" fmla="*/ 62626 h 3819616"/>
              <a:gd name="connsiteX2" fmla="*/ 1928191 w 12225130"/>
              <a:gd name="connsiteY2" fmla="*/ 62625 h 3819616"/>
              <a:gd name="connsiteX3" fmla="*/ 2544417 w 12225130"/>
              <a:gd name="connsiteY3" fmla="*/ 301166 h 3819616"/>
              <a:gd name="connsiteX4" fmla="*/ 2971800 w 12225130"/>
              <a:gd name="connsiteY4" fmla="*/ 241531 h 3819616"/>
              <a:gd name="connsiteX5" fmla="*/ 3876261 w 12225130"/>
              <a:gd name="connsiteY5" fmla="*/ 261409 h 3819616"/>
              <a:gd name="connsiteX6" fmla="*/ 6410739 w 12225130"/>
              <a:gd name="connsiteY6" fmla="*/ 22870 h 3819616"/>
              <a:gd name="connsiteX7" fmla="*/ 9303026 w 12225130"/>
              <a:gd name="connsiteY7" fmla="*/ 470129 h 3819616"/>
              <a:gd name="connsiteX8" fmla="*/ 12225130 w 12225130"/>
              <a:gd name="connsiteY8" fmla="*/ 589401 h 3819616"/>
              <a:gd name="connsiteX9" fmla="*/ 12192000 w 12225130"/>
              <a:gd name="connsiteY9" fmla="*/ 3332599 h 3819616"/>
              <a:gd name="connsiteX10" fmla="*/ 12192000 w 12225130"/>
              <a:gd name="connsiteY10" fmla="*/ 3819616 h 3819616"/>
              <a:gd name="connsiteX11" fmla="*/ 0 w 12225130"/>
              <a:gd name="connsiteY11" fmla="*/ 3819616 h 3819616"/>
              <a:gd name="connsiteX12" fmla="*/ 29818 w 12225130"/>
              <a:gd name="connsiteY12" fmla="*/ 251469 h 3819616"/>
              <a:gd name="connsiteX0" fmla="*/ 29818 w 12225130"/>
              <a:gd name="connsiteY0" fmla="*/ 251469 h 3819616"/>
              <a:gd name="connsiteX1" fmla="*/ 1033670 w 12225130"/>
              <a:gd name="connsiteY1" fmla="*/ 62626 h 3819616"/>
              <a:gd name="connsiteX2" fmla="*/ 1928191 w 12225130"/>
              <a:gd name="connsiteY2" fmla="*/ 62625 h 3819616"/>
              <a:gd name="connsiteX3" fmla="*/ 2544417 w 12225130"/>
              <a:gd name="connsiteY3" fmla="*/ 301166 h 3819616"/>
              <a:gd name="connsiteX4" fmla="*/ 2971800 w 12225130"/>
              <a:gd name="connsiteY4" fmla="*/ 241531 h 3819616"/>
              <a:gd name="connsiteX5" fmla="*/ 3876261 w 12225130"/>
              <a:gd name="connsiteY5" fmla="*/ 261409 h 3819616"/>
              <a:gd name="connsiteX6" fmla="*/ 6410739 w 12225130"/>
              <a:gd name="connsiteY6" fmla="*/ 22870 h 3819616"/>
              <a:gd name="connsiteX7" fmla="*/ 9303026 w 12225130"/>
              <a:gd name="connsiteY7" fmla="*/ 470129 h 3819616"/>
              <a:gd name="connsiteX8" fmla="*/ 9720470 w 12225130"/>
              <a:gd name="connsiteY8" fmla="*/ 181896 h 3819616"/>
              <a:gd name="connsiteX9" fmla="*/ 12225130 w 12225130"/>
              <a:gd name="connsiteY9" fmla="*/ 589401 h 3819616"/>
              <a:gd name="connsiteX10" fmla="*/ 12192000 w 12225130"/>
              <a:gd name="connsiteY10" fmla="*/ 3332599 h 3819616"/>
              <a:gd name="connsiteX11" fmla="*/ 12192000 w 12225130"/>
              <a:gd name="connsiteY11" fmla="*/ 3819616 h 3819616"/>
              <a:gd name="connsiteX12" fmla="*/ 0 w 12225130"/>
              <a:gd name="connsiteY12" fmla="*/ 3819616 h 3819616"/>
              <a:gd name="connsiteX13" fmla="*/ 29818 w 12225130"/>
              <a:gd name="connsiteY13" fmla="*/ 251469 h 3819616"/>
              <a:gd name="connsiteX0" fmla="*/ 29818 w 12225130"/>
              <a:gd name="connsiteY0" fmla="*/ 251469 h 3819616"/>
              <a:gd name="connsiteX1" fmla="*/ 1033670 w 12225130"/>
              <a:gd name="connsiteY1" fmla="*/ 62626 h 3819616"/>
              <a:gd name="connsiteX2" fmla="*/ 1928191 w 12225130"/>
              <a:gd name="connsiteY2" fmla="*/ 62625 h 3819616"/>
              <a:gd name="connsiteX3" fmla="*/ 2544417 w 12225130"/>
              <a:gd name="connsiteY3" fmla="*/ 301166 h 3819616"/>
              <a:gd name="connsiteX4" fmla="*/ 2971800 w 12225130"/>
              <a:gd name="connsiteY4" fmla="*/ 241531 h 3819616"/>
              <a:gd name="connsiteX5" fmla="*/ 3876261 w 12225130"/>
              <a:gd name="connsiteY5" fmla="*/ 261409 h 3819616"/>
              <a:gd name="connsiteX6" fmla="*/ 6410739 w 12225130"/>
              <a:gd name="connsiteY6" fmla="*/ 22870 h 3819616"/>
              <a:gd name="connsiteX7" fmla="*/ 8955157 w 12225130"/>
              <a:gd name="connsiteY7" fmla="*/ 102383 h 3819616"/>
              <a:gd name="connsiteX8" fmla="*/ 9303026 w 12225130"/>
              <a:gd name="connsiteY8" fmla="*/ 470129 h 3819616"/>
              <a:gd name="connsiteX9" fmla="*/ 9720470 w 12225130"/>
              <a:gd name="connsiteY9" fmla="*/ 181896 h 3819616"/>
              <a:gd name="connsiteX10" fmla="*/ 12225130 w 12225130"/>
              <a:gd name="connsiteY10" fmla="*/ 589401 h 3819616"/>
              <a:gd name="connsiteX11" fmla="*/ 12192000 w 12225130"/>
              <a:gd name="connsiteY11" fmla="*/ 3332599 h 3819616"/>
              <a:gd name="connsiteX12" fmla="*/ 12192000 w 12225130"/>
              <a:gd name="connsiteY12" fmla="*/ 3819616 h 3819616"/>
              <a:gd name="connsiteX13" fmla="*/ 0 w 12225130"/>
              <a:gd name="connsiteY13" fmla="*/ 3819616 h 3819616"/>
              <a:gd name="connsiteX14" fmla="*/ 29818 w 12225130"/>
              <a:gd name="connsiteY14" fmla="*/ 251469 h 3819616"/>
              <a:gd name="connsiteX0" fmla="*/ 29818 w 12225130"/>
              <a:gd name="connsiteY0" fmla="*/ 251469 h 3819616"/>
              <a:gd name="connsiteX1" fmla="*/ 1033670 w 12225130"/>
              <a:gd name="connsiteY1" fmla="*/ 62626 h 3819616"/>
              <a:gd name="connsiteX2" fmla="*/ 1928191 w 12225130"/>
              <a:gd name="connsiteY2" fmla="*/ 62625 h 3819616"/>
              <a:gd name="connsiteX3" fmla="*/ 2544417 w 12225130"/>
              <a:gd name="connsiteY3" fmla="*/ 301166 h 3819616"/>
              <a:gd name="connsiteX4" fmla="*/ 2971800 w 12225130"/>
              <a:gd name="connsiteY4" fmla="*/ 241531 h 3819616"/>
              <a:gd name="connsiteX5" fmla="*/ 3876261 w 12225130"/>
              <a:gd name="connsiteY5" fmla="*/ 261409 h 3819616"/>
              <a:gd name="connsiteX6" fmla="*/ 6410739 w 12225130"/>
              <a:gd name="connsiteY6" fmla="*/ 22870 h 3819616"/>
              <a:gd name="connsiteX7" fmla="*/ 8955157 w 12225130"/>
              <a:gd name="connsiteY7" fmla="*/ 102383 h 3819616"/>
              <a:gd name="connsiteX8" fmla="*/ 9303026 w 12225130"/>
              <a:gd name="connsiteY8" fmla="*/ 162016 h 3819616"/>
              <a:gd name="connsiteX9" fmla="*/ 9720470 w 12225130"/>
              <a:gd name="connsiteY9" fmla="*/ 181896 h 3819616"/>
              <a:gd name="connsiteX10" fmla="*/ 12225130 w 12225130"/>
              <a:gd name="connsiteY10" fmla="*/ 589401 h 3819616"/>
              <a:gd name="connsiteX11" fmla="*/ 12192000 w 12225130"/>
              <a:gd name="connsiteY11" fmla="*/ 3332599 h 3819616"/>
              <a:gd name="connsiteX12" fmla="*/ 12192000 w 12225130"/>
              <a:gd name="connsiteY12" fmla="*/ 3819616 h 3819616"/>
              <a:gd name="connsiteX13" fmla="*/ 0 w 12225130"/>
              <a:gd name="connsiteY13" fmla="*/ 3819616 h 3819616"/>
              <a:gd name="connsiteX14" fmla="*/ 29818 w 12225130"/>
              <a:gd name="connsiteY14" fmla="*/ 251469 h 381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25130" h="3819616">
                <a:moveTo>
                  <a:pt x="29818" y="251469"/>
                </a:moveTo>
                <a:cubicBezTo>
                  <a:pt x="175592" y="160361"/>
                  <a:pt x="718931" y="87474"/>
                  <a:pt x="1033670" y="62626"/>
                </a:cubicBezTo>
                <a:cubicBezTo>
                  <a:pt x="1348409" y="37778"/>
                  <a:pt x="1739348" y="-64927"/>
                  <a:pt x="1928191" y="62625"/>
                </a:cubicBezTo>
                <a:cubicBezTo>
                  <a:pt x="2117034" y="190177"/>
                  <a:pt x="2368826" y="248157"/>
                  <a:pt x="2544417" y="301166"/>
                </a:cubicBezTo>
                <a:cubicBezTo>
                  <a:pt x="2720008" y="354175"/>
                  <a:pt x="2686878" y="335953"/>
                  <a:pt x="2971800" y="241531"/>
                </a:cubicBezTo>
                <a:cubicBezTo>
                  <a:pt x="3289852" y="264722"/>
                  <a:pt x="2801178" y="306135"/>
                  <a:pt x="3876261" y="261409"/>
                </a:cubicBezTo>
                <a:cubicBezTo>
                  <a:pt x="4432852" y="277974"/>
                  <a:pt x="5506278" y="-11917"/>
                  <a:pt x="6410739" y="22870"/>
                </a:cubicBezTo>
                <a:cubicBezTo>
                  <a:pt x="7260535" y="46061"/>
                  <a:pt x="8473109" y="27840"/>
                  <a:pt x="8955157" y="102383"/>
                </a:cubicBezTo>
                <a:cubicBezTo>
                  <a:pt x="9437205" y="176926"/>
                  <a:pt x="9178787" y="198459"/>
                  <a:pt x="9303026" y="162016"/>
                </a:cubicBezTo>
                <a:cubicBezTo>
                  <a:pt x="9427265" y="125573"/>
                  <a:pt x="9233453" y="162017"/>
                  <a:pt x="9720470" y="181896"/>
                </a:cubicBezTo>
                <a:cubicBezTo>
                  <a:pt x="10207487" y="201775"/>
                  <a:pt x="11790017" y="130545"/>
                  <a:pt x="12225130" y="589401"/>
                </a:cubicBezTo>
                <a:lnTo>
                  <a:pt x="12192000" y="3332599"/>
                </a:lnTo>
                <a:lnTo>
                  <a:pt x="12192000" y="3819616"/>
                </a:lnTo>
                <a:lnTo>
                  <a:pt x="0" y="3819616"/>
                </a:lnTo>
                <a:lnTo>
                  <a:pt x="29818" y="25146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CB0FD9-DC8F-3C78-4F51-E7AD66C88172}"/>
              </a:ext>
            </a:extLst>
          </p:cNvPr>
          <p:cNvSpPr txBox="1"/>
          <p:nvPr/>
        </p:nvSpPr>
        <p:spPr>
          <a:xfrm>
            <a:off x="944951" y="5074522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4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A9700F-E41D-933F-1185-27C4E071E7FB}"/>
              </a:ext>
            </a:extLst>
          </p:cNvPr>
          <p:cNvSpPr txBox="1"/>
          <p:nvPr/>
        </p:nvSpPr>
        <p:spPr>
          <a:xfrm>
            <a:off x="4819555" y="4948190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9797BD-99FD-7A38-3A5F-8B60FD296FAB}"/>
              </a:ext>
            </a:extLst>
          </p:cNvPr>
          <p:cNvSpPr txBox="1"/>
          <p:nvPr/>
        </p:nvSpPr>
        <p:spPr>
          <a:xfrm>
            <a:off x="8694159" y="5074522"/>
            <a:ext cx="2295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8D3456E9-DA9C-A69F-064E-CBF23D5E9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27" y="-4990"/>
            <a:ext cx="1348354" cy="13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ó bao nhiêu hạt đ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 hạt đỗ 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03218 L -0.00885 -0.03218 C -0.00963 -0.04051 -0.01028 -0.04908 -0.01106 -0.05741 C -0.0121 -0.0669 -0.01406 -0.07593 -0.01406 -0.08542 C -0.01406 -0.12685 -0.01263 -0.16829 -0.01106 -0.20949 C -0.0108 -0.21667 -0.0095 -0.22361 -0.00885 -0.23079 C -0.00781 -0.24283 -0.00677 -0.25486 -0.00585 -0.2669 C -0.0039 -0.29445 -0.00182 -0.32176 -0.00065 -0.34954 C 0.00013 -0.3669 0.00066 -0.38426 0.00157 -0.40139 C 0.00365 -0.43449 0.0043 -0.46783 0.00834 -0.50023 C 0.01263 -0.53357 0.01446 -0.56806 0.0211 -0.60023 C 0.03021 -0.64375 0.03099 -0.65278 0.04284 -0.69213 C 0.04805 -0.70926 0.05586 -0.73264 0.06459 -0.74537 C 0.06941 -0.75255 0.07487 -0.75764 0.08034 -0.76273 C 0.08516 -0.76736 0.09024 -0.7713 0.09532 -0.77477 C 0.10118 -0.7787 0.11107 -0.78241 0.11706 -0.78403 C 0.13204 -0.78866 0.12995 -0.78796 0.14336 -0.78935 L 0.19284 -0.7882 C 0.19818 -0.7875 0.20326 -0.78287 0.2086 -0.78148 C 0.21784 -0.77894 0.22709 -0.77824 0.23633 -0.77616 L 0.28138 -0.76551 C 0.32305 -0.75486 0.34102 -0.75301 0.37956 -0.72824 C 0.40378 -0.71273 0.43204 -0.68449 0.45378 -0.66158 C 0.47683 -0.63727 0.49766 -0.60625 0.52214 -0.58681 C 0.53204 -0.5787 0.54219 -0.5713 0.55209 -0.56273 C 0.56823 -0.54884 0.57748 -0.53912 0.5918 -0.52153 C 0.59597 -0.51644 0.6004 -0.51181 0.60378 -0.50556 C 0.60847 -0.49699 0.61224 -0.4875 0.61576 -0.47755 C 0.62227 -0.45949 0.6293 -0.42384 0.63308 -0.40671 C 0.63334 -0.38958 0.63451 -0.37222 0.63386 -0.35486 C 0.63165 -0.30533 0.62605 -0.26412 0.61654 -0.21759 C 0.6142 -0.20556 0.60352 -0.16783 0.59779 -0.15741 C 0.59375 -0.15023 0.58868 -0.14491 0.5836 -0.14028 C 0.57006 -0.12755 0.56159 -0.13171 0.54532 -0.13079 L 0.42305 -0.13611 C 0.32292 -0.14352 0.43282 -0.14283 0.34441 -0.1456 L 0.24831 -0.14676 L 0.15092 -0.14954 C 0.1293 -0.15602 0.12657 -0.15833 0.09688 -0.15093 C 0.09076 -0.14931 0.08542 -0.14259 0.07956 -0.13889 C 0.07266 -0.13449 0.06537 -0.13195 0.0586 -0.12685 C 0.053 -0.12269 0.04779 -0.11713 0.04284 -0.11088 C 0.02474 -0.0875 0.01615 -0.07755 0.00534 -0.04815 C 0.00313 -0.04213 0.0004 -0.03033 -0.00143 -0.02292 C -0.00052 -0.00463 -0.00247 -0.01111 0.00157 -0.00139 L 0.00157 -0.00139 " pathEditMode="relative" ptsTypes="AAAAAAAAAAAAAAAAAAAAAAAAAAAAAAAAAAAAAAAAAAAAAA">
                                      <p:cBhvr>
                                        <p:cTn id="1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ồi bé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781 0.00255 L 0.00781 0.00255 C 0.00755 -0.00579 0.00742 -0.01435 0.00716 -0.02269 C 0.0069 -0.02917 0.00534 -0.04468 0.00482 -0.04954 C 0.00235 -0.07245 0.00052 -0.08611 -0.00338 -0.10949 C -0.0082 -0.13866 -0.0069 -0.13033 -0.01614 -0.15741 C -0.01771 -0.16204 -0.01849 -0.16736 -0.0207 -0.17083 C -0.03568 -0.19537 -0.02734 -0.18264 -0.05065 -0.21343 C -0.05846 -0.22384 -0.05872 -0.22384 -0.0664 -0.23357 C -0.0681 -0.23565 -0.06979 -0.23843 -0.07161 -0.24028 C -0.07565 -0.24421 -0.07995 -0.24745 -0.08359 -0.25208 C -0.10521 -0.27963 -0.08255 -0.25185 -0.10612 -0.27755 C -0.12187 -0.29468 -0.11172 -0.2882 -0.12565 -0.29491 C -0.1306 -0.29445 -0.13594 -0.2963 -0.14062 -0.29352 C -0.14544 -0.29074 -0.15989 -0.26644 -0.16237 -0.26158 C -0.17305 -0.24097 -0.18021 -0.21528 -0.18411 -0.1882 C -0.18541 -0.17963 -0.18698 -0.1713 -0.18789 -0.16273 C -0.18945 -0.14908 -0.19062 -0.13542 -0.19166 -0.12153 C -0.19232 -0.11296 -0.19271 -0.10463 -0.1931 -0.09607 C -0.19271 -0.08958 -0.19297 -0.08241 -0.19166 -0.07616 C -0.19036 -0.06968 -0.18802 -0.06412 -0.18568 -0.0588 C -0.17669 -0.03843 -0.17187 -0.03333 -0.15872 -0.02014 C -0.15234 -0.01389 -0.14596 -0.00718 -0.13919 -0.00278 C -0.12838 0.00393 -0.11732 0.00903 -0.10612 0.01319 C -0.09062 0.01898 -0.08789 0.0206 -0.07018 0.02384 C -0.06523 0.02477 -0.06015 0.02477 -0.05521 0.02523 L -0.0431 0.02662 C -0.02877 0.025 -0.00104 0.02384 0.01537 0.01713 C 0.03229 0.01042 0.05847 -0.00162 0.07617 -0.0162 C 0.08229 -0.0213 0.08815 -0.02778 0.09414 -0.03357 C 0.09935 -0.04375 0.1056 -0.05255 0.1099 -0.06412 C 0.11966 -0.09051 0.1181 -0.11042 0.11966 -0.14144 C 0.11888 -0.15347 0.11979 -0.1662 0.11732 -0.17755 C 0.10964 -0.21389 0.09844 -0.2206 0.07982 -0.23889 C 0.0612 -0.25718 0.04245 -0.27245 0.02214 -0.28426 C 0.00951 -0.29144 -0.00312 -0.29861 -0.01614 -0.30278 C -0.02747 -0.30671 -0.03919 -0.30648 -0.05065 -0.3081 C -0.07161 -0.30116 -0.09362 -0.3 -0.11367 -0.28681 C -0.13607 -0.27245 -0.15013 -0.22153 -0.16172 -0.19074 C -0.16797 -0.14722 -0.17695 -0.11366 -0.16771 -0.06806 C -0.1625 -0.04283 -0.15416 -0.01945 -0.1444 0.00116 C -0.13359 0.02407 -0.12122 0.0456 -0.1069 0.06134 C -0.09297 0.07639 -0.07682 0.08426 -0.0612 0.0919 C -0.04596 0.0993 -0.00573 0.10417 0.01016 0.10671 C 0.01862 0.1044 0.028 0.10694 0.03555 0.1 C 0.06003 0.07755 0.10456 0.01991 0.10456 0.01991 C 0.1099 0.00532 0.11693 -0.00787 0.12031 -0.02408 C 0.12331 -0.03796 0.12305 -0.05347 0.12331 -0.06806 C 0.12383 -0.08449 0.12422 -0.10139 0.12266 -0.11759 C 0.1207 -0.13681 0.11042 -0.16528 0.10313 -0.17894 C 0.09818 -0.18796 0.09362 -0.20116 0.08659 -0.20278 L 0.07539 -0.20556 C 0.00625 -0.24283 0.12539 -0.17708 0.0349 -0.23357 C 0.0194 -0.24329 0.00365 -0.25278 -0.01237 -0.2588 C -0.02591 -0.26389 -0.03984 -0.26412 -0.05364 -0.2669 C -0.08997 -0.24884 -0.10872 -0.25741 -0.12643 -0.19745 C -0.13138 -0.18102 -0.13138 -0.16111 -0.13385 -0.14283 C -0.13359 -0.12153 -0.13646 -0.09931 -0.1332 -0.0787 C -0.12643 -0.03681 -0.10052 0.00116 -0.0806 0.01991 C -0.07122 0.0287 -0.06015 0.02963 -0.04987 0.03449 C -0.04583 0.03333 -0.02305 0.02963 -0.01536 0.01991 C -0.01367 0.01759 -0.01315 0.01342 -0.01159 0.01065 C -0.00989 0.00717 -0.00768 0.0044 -0.0056 0.00116 L 0.00261 0.00255 C 0.00482 0.00301 0.0082 0.00741 0.00938 0.00393 C 0.01146 -0.00232 0.00938 -0.01042 0.00938 -0.01736 L 0.00938 -0.01736 " pathEditMode="relative" ptsTypes="AAAAAAAAAAAAAAAAAAAAAAAAAAAAAAAAAAAAAAAAAAAAAAAAAAAAAAAAAAAAAAAAAAA">
                                      <p:cBhvr>
                                        <p:cTn id="1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, chọn l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44 -0.00023 L 0.00144 -1.85185E-6 C -0.01992 0.00371 -0.022 0.00533 -0.05026 -0.00139 C -0.05716 -0.00324 -0.06393 -0.00787 -0.07044 -0.01227 C -0.08463 -0.02129 -0.0983 -0.03333 -0.11093 -0.04815 C -0.12994 -0.0706 -0.14935 -0.09213 -0.16718 -0.11759 L -0.22343 -0.19745 C -0.2526 -0.23866 -0.28776 -0.28472 -0.31119 -0.33472 C -0.32096 -0.35579 -0.3306 -0.37685 -0.34049 -0.39745 C -0.34466 -0.40602 -0.34922 -0.41412 -0.35325 -0.42291 C -0.35651 -0.42986 -0.35963 -0.43727 -0.36302 -0.44421 C -0.36588 -0.45 -0.36914 -0.45555 -0.372 -0.46157 C -0.37513 -0.46805 -0.37812 -0.47477 -0.38099 -0.48148 C -0.39349 -0.51111 -0.38541 -0.49606 -0.39375 -0.51088 C -0.39622 -0.51041 -0.39882 -0.51088 -0.4013 -0.50949 C -0.40208 -0.50903 -0.40234 -0.50694 -0.40273 -0.50555 C -0.40377 -0.50208 -0.40468 -0.49838 -0.40573 -0.49491 C -0.40794 -0.47754 -0.40898 -0.47407 -0.40872 -0.45486 C -0.40859 -0.44467 -0.40911 -0.43379 -0.40729 -0.42407 C -0.40429 -0.4081 -0.39909 -0.39352 -0.39453 -0.37893 C -0.38606 -0.35185 -0.37955 -0.32893 -0.36445 -0.31227 C -0.34583 -0.29143 -0.33958 -0.29329 -0.31953 -0.28819 C -0.30833 -0.29815 -0.30534 -0.29838 -0.297 -0.31875 C -0.29375 -0.32685 -0.29179 -0.33657 -0.28945 -0.3456 C -0.2806 -0.37963 -0.28606 -0.36296 -0.27747 -0.40023 C -0.27539 -0.40926 -0.27265 -0.41782 -0.27083 -0.42685 C -0.26484 -0.45393 -0.27044 -0.43842 -0.2664 -0.44954 C -0.26523 -0.42801 -0.26432 -0.4037 -0.26185 -0.38287 C -0.25781 -0.35162 -0.25299 -0.33102 -0.24231 -0.30416 C -0.23619 -0.28935 -0.23007 -0.27384 -0.222 -0.26273 C -0.2138 -0.25162 -0.20416 -0.24375 -0.19427 -0.23889 C -0.18502 -0.23426 -0.17526 -0.23611 -0.16575 -0.23472 C -0.14596 -0.24907 -0.13763 -0.24977 -0.12382 -0.28009 C -0.12005 -0.28819 -0.11888 -0.29884 -0.11627 -0.3081 C -0.11523 -0.3206 -0.11393 -0.33287 -0.11315 -0.3456 C -0.11276 -0.35579 -0.11276 -0.36597 -0.1125 -0.37616 C -0.11211 -0.39653 -0.11211 -0.41713 -0.11172 -0.4375 C -0.1056 -0.38009 -0.11276 -0.44143 -0.10208 -0.37083 C -0.09414 -0.31921 -0.09869 -0.31944 -0.08255 -0.27893 C -0.07877 -0.26944 -0.07513 -0.25926 -0.06966 -0.25347 C -0.05481 -0.23773 -0.03646 -0.24097 -0.02031 -0.24004 C 0.00091 -0.25347 0.0349 -0.26967 0.05261 -0.29884 C 0.05925 -0.30995 0.06263 -0.32639 0.06602 -0.34143 C 0.07123 -0.36458 0.075 -0.39977 0.07813 -0.42546 C 0.07826 -0.43356 0.0767 -0.45648 0.07878 -0.44954 C 0.08633 -0.42477 0.09818 -0.34352 0.11029 -0.31342 C 0.12227 -0.28379 0.1375 -0.26458 0.15743 -0.25741 C 0.16914 -0.25347 0.18112 -0.25486 0.19284 -0.25347 C 0.20912 -0.26412 0.23763 -0.27338 0.24597 -0.30949 C 0.25222 -0.33704 0.25196 -0.36805 0.25495 -0.39745 C 0.25769 -0.42315 0.25586 -0.41967 0.26094 -0.43611 C 0.26133 -0.4375 0.26211 -0.43889 0.2625 -0.44004 C 0.26693 -0.4294 0.27201 -0.41944 0.27591 -0.4081 C 0.29206 -0.36319 0.29519 -0.33889 0.3142 -0.29491 C 0.32097 -0.27916 0.32813 -0.26273 0.3375 -0.25208 C 0.35651 -0.23079 0.38907 -0.2294 0.40951 -0.22546 C 0.42071 -0.2287 0.43321 -0.22523 0.44323 -0.23472 C 0.45769 -0.24884 0.46875 -0.30254 0.47474 -0.32546 C 0.47657 -0.35069 0.47956 -0.37986 0.47865 -0.40555 C 0.478 -0.41597 0.4767 -0.42639 0.47474 -0.43611 C 0.47396 -0.44004 0.4724 -0.44444 0.47032 -0.4456 C 0.46394 -0.44861 0.45729 -0.44722 0.45091 -0.44815 C 0.44896 -0.44954 0.44701 -0.44977 0.44545 -0.45208 C 0.44427 -0.45463 0.44349 -0.4581 0.44323 -0.46157 C 0.44258 -0.47569 0.44297 -0.49004 0.44258 -0.50416 C 0.44154 -0.53125 0.44232 -0.55903 0.43868 -0.58541 C 0.4336 -0.62338 0.40716 -0.66898 0.39297 -0.68958 C 0.36953 -0.72338 0.3474 -0.73935 0.3194 -0.75741 C 0.30547 -0.76666 0.29141 -0.77731 0.2767 -0.78287 C 0.22618 -0.80185 0.20599 -0.79653 0.15612 -0.80023 C 0.13216 -0.80185 0.1086 -0.80463 0.08477 -0.80671 C 0.04401 -0.79884 0.00248 -0.79838 -0.03763 -0.78287 C -0.05442 -0.77616 -0.06927 -0.75741 -0.08411 -0.74143 C -0.14062 -0.68009 -0.13307 -0.67754 -0.17695 -0.57754 C -0.1832 -0.54768 -0.19531 -0.51991 -0.1957 -0.48819 C -0.19648 -0.42245 -0.19375 -0.31157 -0.15898 -0.25879 C -0.14518 -0.23796 -0.12435 -0.23819 -0.10794 -0.23472 C -0.09179 -0.23704 -0.07539 -0.23727 -0.05937 -0.24143 C -0.05169 -0.24352 -0.04492 -0.25046 -0.03763 -0.25347 C 0.04636 -0.28704 -0.01237 -0.25625 0.03373 -0.28148 C 0.03607 -0.28449 0.03854 -0.28727 0.0405 -0.29074 C 0.04141 -0.29259 0.04258 -0.29491 0.04284 -0.29745 C 0.04284 -0.29954 0.04206 -0.30162 0.04128 -0.30278 C 0.03854 -0.30694 0.0319 -0.30903 0.02917 -0.31088 C 0.02839 -0.31134 0.02774 -0.3125 0.02696 -0.31342 L 0.02696 -0.31319 " pathEditMode="relative" rAng="0" ptsTypes="AAAAAAAAAAAAAAAAAAAAAAAAAAAAAAAAAAAAAAAAAAAAAAAAAAAAAAAAAAAAAAAAAAAAAAAAAAAAAAAAAAAAAA">
                                      <p:cBhvr>
                                        <p:cTn id="1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4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é giói quá kích vào tá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5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5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85185E-6 L -3.125E-6 -0.07222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  <p:bldP spid="11" grpId="1"/>
      <p:bldP spid="11" grpId="2"/>
      <p:bldP spid="11" grpId="3"/>
      <p:bldP spid="12" grpId="0"/>
      <p:bldP spid="12" grpId="1"/>
      <p:bldP spid="12" grpId="2"/>
      <p:bldP spid="12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66</Words>
  <Application>Microsoft Office PowerPoint</Application>
  <PresentationFormat>Custom</PresentationFormat>
  <Paragraphs>41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2022-11-03T10:03:29Z</dcterms:created>
  <dcterms:modified xsi:type="dcterms:W3CDTF">2024-02-22T16:23:29Z</dcterms:modified>
</cp:coreProperties>
</file>