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image4.jpg" ContentType="image/png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7" r:id="rId4"/>
    <p:sldId id="268" r:id="rId5"/>
    <p:sldId id="258" r:id="rId6"/>
    <p:sldId id="269" r:id="rId7"/>
    <p:sldId id="260" r:id="rId8"/>
    <p:sldId id="261" r:id="rId9"/>
    <p:sldId id="262" r:id="rId10"/>
    <p:sldId id="263" r:id="rId11"/>
    <p:sldId id="265" r:id="rId12"/>
    <p:sldId id="264" r:id="rId13"/>
    <p:sldId id="26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5476F-DFA8-420B-9E69-B7E2A8E6F10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C602B-EDE2-4A40-87CC-90062B98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1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602B-EDE2-4A40-87CC-90062B98B5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66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602B-EDE2-4A40-87CC-90062B98B5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99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602B-EDE2-4A40-87CC-90062B98B5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92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602B-EDE2-4A40-87CC-90062B98B5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23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602B-EDE2-4A40-87CC-90062B98B5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66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602B-EDE2-4A40-87CC-90062B98B5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07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602B-EDE2-4A40-87CC-90062B98B5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99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602B-EDE2-4A40-87CC-90062B98B5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1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602B-EDE2-4A40-87CC-90062B98B5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28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602B-EDE2-4A40-87CC-90062B98B5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66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602B-EDE2-4A40-87CC-90062B98B5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2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602B-EDE2-4A40-87CC-90062B98B5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25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602B-EDE2-4A40-87CC-90062B98B5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0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A36A-8FBD-47CC-AD9E-7DE39DD0C3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8F4F-9728-450D-9619-6AFE4E99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55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A36A-8FBD-47CC-AD9E-7DE39DD0C3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8F4F-9728-450D-9619-6AFE4E99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4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A36A-8FBD-47CC-AD9E-7DE39DD0C3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8F4F-9728-450D-9619-6AFE4E99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17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A36A-8FBD-47CC-AD9E-7DE39DD0C3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8F4F-9728-450D-9619-6AFE4E99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54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A36A-8FBD-47CC-AD9E-7DE39DD0C3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8F4F-9728-450D-9619-6AFE4E99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1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A36A-8FBD-47CC-AD9E-7DE39DD0C3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8F4F-9728-450D-9619-6AFE4E99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7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A36A-8FBD-47CC-AD9E-7DE39DD0C3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8F4F-9728-450D-9619-6AFE4E99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6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A36A-8FBD-47CC-AD9E-7DE39DD0C3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8F4F-9728-450D-9619-6AFE4E99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0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A36A-8FBD-47CC-AD9E-7DE39DD0C3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8F4F-9728-450D-9619-6AFE4E99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5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A36A-8FBD-47CC-AD9E-7DE39DD0C3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8F4F-9728-450D-9619-6AFE4E99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1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4A36A-8FBD-47CC-AD9E-7DE39DD0C3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8F4F-9728-450D-9619-6AFE4E99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2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4A36A-8FBD-47CC-AD9E-7DE39DD0C375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D8F4F-9728-450D-9619-6AFE4E99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3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1.xml"/><Relationship Id="rId7" Type="http://schemas.openxmlformats.org/officeDocument/2006/relationships/slide" Target="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12.xml"/><Relationship Id="rId7" Type="http://schemas.openxmlformats.org/officeDocument/2006/relationships/slide" Target="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13.xml"/><Relationship Id="rId7" Type="http://schemas.openxmlformats.org/officeDocument/2006/relationships/slide" Target="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7.gif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notesSlide" Target="../notesSlides/notesSlide9.xml"/><Relationship Id="rId7" Type="http://schemas.openxmlformats.org/officeDocument/2006/relationships/slide" Target="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3723" y="1847141"/>
            <a:ext cx="87423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Đề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Đếm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đến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8,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nhận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biết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các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nhóm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có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8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đối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tượng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nhận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biết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chữ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số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8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6317" y="3061284"/>
            <a:ext cx="37480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Chủ</a:t>
            </a:r>
            <a:r>
              <a:rPr lang="en-US" sz="36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36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sz="36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endParaRPr lang="en-US" sz="36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44081" y="3782987"/>
            <a:ext cx="43925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Giáo</a:t>
            </a:r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viên</a:t>
            </a:r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Lê</a:t>
            </a:r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Thị</a:t>
            </a:r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Hà</a:t>
            </a:r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Như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99725" y="893014"/>
            <a:ext cx="32812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Bài</a:t>
            </a:r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giảng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29134" y="342376"/>
            <a:ext cx="58224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mầm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non An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Hưng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7" y="3570102"/>
            <a:ext cx="3740264" cy="3740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7" y="175113"/>
            <a:ext cx="1873021" cy="1873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2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6787" y="270257"/>
            <a:ext cx="10283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1: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nhóm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vật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lượng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8:</a:t>
            </a:r>
            <a:endParaRPr lang="en-US" sz="4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1165" y="697378"/>
            <a:ext cx="108234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13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6937" y="2823410"/>
            <a:ext cx="4162926" cy="3673643"/>
            <a:chOff x="356937" y="2823410"/>
            <a:chExt cx="4162926" cy="3673643"/>
          </a:xfrm>
        </p:grpSpPr>
        <p:sp>
          <p:nvSpPr>
            <p:cNvPr id="8" name="Rounded Rectangle 7"/>
            <p:cNvSpPr/>
            <p:nvPr/>
          </p:nvSpPr>
          <p:spPr>
            <a:xfrm>
              <a:off x="1981200" y="2823410"/>
              <a:ext cx="9144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latin typeface=".VnBlack" panose="020B7200000000000000" pitchFamily="34" charset="0"/>
                </a:rPr>
                <a:t>a</a:t>
              </a:r>
              <a:endParaRPr lang="en-US" sz="7200" dirty="0">
                <a:latin typeface=".VnBlack" panose="020B7200000000000000" pitchFamily="34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56937" y="3737810"/>
              <a:ext cx="4162926" cy="2759243"/>
              <a:chOff x="356937" y="3737810"/>
              <a:chExt cx="4162926" cy="2759243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56937" y="3737810"/>
                <a:ext cx="4162926" cy="2759243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57150"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AF8F3"/>
                  </a:clrFrom>
                  <a:clrTo>
                    <a:srgbClr val="FAF8F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81" t="4171" r="17344" b="5622"/>
              <a:stretch/>
            </p:blipFill>
            <p:spPr>
              <a:xfrm>
                <a:off x="818310" y="4138862"/>
                <a:ext cx="809964" cy="97856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AF8F3"/>
                  </a:clrFrom>
                  <a:clrTo>
                    <a:srgbClr val="FAF8F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81" t="4171" r="17344" b="5622"/>
              <a:stretch/>
            </p:blipFill>
            <p:spPr>
              <a:xfrm>
                <a:off x="2022673" y="4804609"/>
                <a:ext cx="809964" cy="978569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AF8F3"/>
                  </a:clrFrom>
                  <a:clrTo>
                    <a:srgbClr val="FAF8F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81" t="4171" r="17344" b="5622"/>
              <a:stretch/>
            </p:blipFill>
            <p:spPr>
              <a:xfrm>
                <a:off x="2761410" y="5173576"/>
                <a:ext cx="809964" cy="97856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AF8F3"/>
                  </a:clrFrom>
                  <a:clrTo>
                    <a:srgbClr val="FAF8F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81" t="4171" r="17344" b="5622"/>
              <a:stretch/>
            </p:blipFill>
            <p:spPr>
              <a:xfrm>
                <a:off x="3584773" y="4780546"/>
                <a:ext cx="809964" cy="978569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AF8F3"/>
                  </a:clrFrom>
                  <a:clrTo>
                    <a:srgbClr val="FAF8F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81" t="4171" r="17344" b="5622"/>
              <a:stretch/>
            </p:blipFill>
            <p:spPr>
              <a:xfrm>
                <a:off x="3066210" y="4106777"/>
                <a:ext cx="809964" cy="97856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AF8F3"/>
                  </a:clrFrom>
                  <a:clrTo>
                    <a:srgbClr val="FAF8F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81" t="4171" r="17344" b="5622"/>
              <a:stretch/>
            </p:blipFill>
            <p:spPr>
              <a:xfrm>
                <a:off x="2340386" y="3826040"/>
                <a:ext cx="809964" cy="97856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AF8F3"/>
                  </a:clrFrom>
                  <a:clrTo>
                    <a:srgbClr val="FAF8F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81" t="4171" r="17344" b="5622"/>
              <a:stretch/>
            </p:blipFill>
            <p:spPr>
              <a:xfrm>
                <a:off x="1604292" y="3826040"/>
                <a:ext cx="809964" cy="978569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AF8F3"/>
                  </a:clrFrom>
                  <a:clrTo>
                    <a:srgbClr val="FAF8F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581" t="4171" r="17344" b="5622"/>
              <a:stretch/>
            </p:blipFill>
            <p:spPr>
              <a:xfrm>
                <a:off x="1199310" y="5161545"/>
                <a:ext cx="809964" cy="978569"/>
              </a:xfrm>
              <a:prstGeom prst="rect">
                <a:avLst/>
              </a:prstGeom>
            </p:spPr>
          </p:pic>
        </p:grpSp>
      </p:grpSp>
      <p:grpSp>
        <p:nvGrpSpPr>
          <p:cNvPr id="42" name="Group 41"/>
          <p:cNvGrpSpPr/>
          <p:nvPr/>
        </p:nvGrpSpPr>
        <p:grpSpPr>
          <a:xfrm>
            <a:off x="6722305" y="2823408"/>
            <a:ext cx="3930235" cy="3673642"/>
            <a:chOff x="6561741" y="2823410"/>
            <a:chExt cx="3930235" cy="3673642"/>
          </a:xfrm>
        </p:grpSpPr>
        <p:sp>
          <p:nvSpPr>
            <p:cNvPr id="9" name="Rounded Rectangle 8"/>
            <p:cNvSpPr/>
            <p:nvPr/>
          </p:nvSpPr>
          <p:spPr>
            <a:xfrm>
              <a:off x="8101264" y="2823410"/>
              <a:ext cx="9144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latin typeface=".VnBlack" panose="020B7200000000000000" pitchFamily="34" charset="0"/>
                </a:rPr>
                <a:t>b</a:t>
              </a:r>
              <a:endParaRPr lang="en-US" sz="7200" dirty="0">
                <a:latin typeface=".VnBlack" panose="020B7200000000000000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561741" y="3737809"/>
              <a:ext cx="3930235" cy="2759243"/>
              <a:chOff x="6561741" y="3737809"/>
              <a:chExt cx="3930235" cy="2759243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6561741" y="3737809"/>
                <a:ext cx="3930235" cy="2759243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57150"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0" t="2268" r="60207" b="19759"/>
              <a:stretch/>
            </p:blipFill>
            <p:spPr>
              <a:xfrm>
                <a:off x="6816491" y="3892214"/>
                <a:ext cx="632041" cy="912395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0" t="2268" r="60207" b="19759"/>
              <a:stretch/>
            </p:blipFill>
            <p:spPr>
              <a:xfrm>
                <a:off x="8210837" y="4957009"/>
                <a:ext cx="632041" cy="91239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0" t="2268" r="60207" b="19759"/>
              <a:stretch/>
            </p:blipFill>
            <p:spPr>
              <a:xfrm>
                <a:off x="7223145" y="4957009"/>
                <a:ext cx="632041" cy="91239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0" t="2268" r="60207" b="19759"/>
              <a:stretch/>
            </p:blipFill>
            <p:spPr>
              <a:xfrm>
                <a:off x="9432432" y="3868150"/>
                <a:ext cx="632041" cy="912395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0" t="2268" r="60207" b="19759"/>
              <a:stretch/>
            </p:blipFill>
            <p:spPr>
              <a:xfrm>
                <a:off x="8582044" y="3892214"/>
                <a:ext cx="632041" cy="91239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0" t="2268" r="60207" b="19759"/>
              <a:stretch/>
            </p:blipFill>
            <p:spPr>
              <a:xfrm>
                <a:off x="7731656" y="3892214"/>
                <a:ext cx="632041" cy="91239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0" t="2268" r="60207" b="19759"/>
              <a:stretch/>
            </p:blipFill>
            <p:spPr>
              <a:xfrm>
                <a:off x="9116411" y="4957009"/>
                <a:ext cx="632041" cy="912395"/>
              </a:xfrm>
              <a:prstGeom prst="rect">
                <a:avLst/>
              </a:prstGeom>
            </p:spPr>
          </p:pic>
        </p:grpSp>
      </p:grpSp>
      <p:sp>
        <p:nvSpPr>
          <p:cNvPr id="43" name="Left Arrow 42">
            <a:hlinkClick r:id="rId9" action="ppaction://hlinksldjump"/>
          </p:cNvPr>
          <p:cNvSpPr/>
          <p:nvPr/>
        </p:nvSpPr>
        <p:spPr>
          <a:xfrm>
            <a:off x="9909015" y="1132547"/>
            <a:ext cx="444041" cy="503747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808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hi tiêu chuẩ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24661 -0.0481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-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hi tiêu chuẩn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hi tiêu chuẩn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214" y="256539"/>
            <a:ext cx="114903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tương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ứng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với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nhóm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vật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en-US" sz="4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Left Arrow 42">
            <a:hlinkClick r:id="rId7" action="ppaction://hlinksldjump"/>
          </p:cNvPr>
          <p:cNvSpPr/>
          <p:nvPr/>
        </p:nvSpPr>
        <p:spPr>
          <a:xfrm>
            <a:off x="9909015" y="1132547"/>
            <a:ext cx="444041" cy="503747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785919" y="4820648"/>
            <a:ext cx="1537517" cy="1459835"/>
            <a:chOff x="6002129" y="3737808"/>
            <a:chExt cx="1537517" cy="1459835"/>
          </a:xfrm>
        </p:grpSpPr>
        <p:sp>
          <p:nvSpPr>
            <p:cNvPr id="9" name="Rounded Rectangle 8"/>
            <p:cNvSpPr/>
            <p:nvPr/>
          </p:nvSpPr>
          <p:spPr>
            <a:xfrm>
              <a:off x="6002129" y="4162926"/>
              <a:ext cx="559612" cy="7780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.VnBlack" panose="020B7200000000000000" pitchFamily="34" charset="0"/>
                </a:rPr>
                <a:t>a</a:t>
              </a:r>
              <a:endParaRPr lang="en-US" sz="4800" dirty="0">
                <a:latin typeface=".VnBlack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561741" y="3737808"/>
              <a:ext cx="977905" cy="145983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500" dirty="0" smtClean="0">
                  <a:ln w="57150">
                    <a:solidFill>
                      <a:schemeClr val="tx1"/>
                    </a:solidFill>
                  </a:ln>
                </a:rPr>
                <a:t>7</a:t>
              </a:r>
              <a:endParaRPr lang="en-US" sz="11500" dirty="0">
                <a:ln w="5715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720488" y="4820648"/>
            <a:ext cx="1537517" cy="1459835"/>
            <a:chOff x="6002129" y="3737808"/>
            <a:chExt cx="1537517" cy="1459835"/>
          </a:xfrm>
        </p:grpSpPr>
        <p:sp>
          <p:nvSpPr>
            <p:cNvPr id="41" name="Rounded Rectangle 40"/>
            <p:cNvSpPr/>
            <p:nvPr/>
          </p:nvSpPr>
          <p:spPr>
            <a:xfrm>
              <a:off x="6002129" y="4162926"/>
              <a:ext cx="559612" cy="7780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.VnBlack" panose="020B7200000000000000" pitchFamily="34" charset="0"/>
                </a:rPr>
                <a:t>c</a:t>
              </a:r>
              <a:endParaRPr lang="en-US" sz="4800" dirty="0">
                <a:latin typeface=".VnBlack" panose="020B7200000000000000" pitchFamily="34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6561741" y="3737808"/>
              <a:ext cx="977905" cy="145983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500" dirty="0" smtClean="0">
                  <a:ln w="57150">
                    <a:solidFill>
                      <a:schemeClr val="tx1"/>
                    </a:solidFill>
                  </a:ln>
                </a:rPr>
                <a:t>9</a:t>
              </a:r>
              <a:endParaRPr lang="en-US" sz="11500" dirty="0">
                <a:ln w="5715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28934" y="4804601"/>
            <a:ext cx="1537517" cy="1459835"/>
            <a:chOff x="6002129" y="3737808"/>
            <a:chExt cx="1537517" cy="1459835"/>
          </a:xfrm>
        </p:grpSpPr>
        <p:sp>
          <p:nvSpPr>
            <p:cNvPr id="46" name="Rounded Rectangle 45"/>
            <p:cNvSpPr/>
            <p:nvPr/>
          </p:nvSpPr>
          <p:spPr>
            <a:xfrm>
              <a:off x="6002129" y="4162926"/>
              <a:ext cx="559612" cy="7780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.VnBlack" panose="020B7200000000000000" pitchFamily="34" charset="0"/>
                </a:rPr>
                <a:t>b</a:t>
              </a:r>
              <a:endParaRPr lang="en-US" sz="4800" dirty="0">
                <a:latin typeface=".VnBlack" panose="020B7200000000000000" pitchFamily="34" charset="0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6561741" y="3737808"/>
              <a:ext cx="977905" cy="145983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500" dirty="0" smtClean="0">
                  <a:ln w="57150">
                    <a:solidFill>
                      <a:schemeClr val="tx1"/>
                    </a:solidFill>
                  </a:ln>
                </a:rPr>
                <a:t>8</a:t>
              </a:r>
              <a:endParaRPr lang="en-US" sz="11500" dirty="0">
                <a:ln w="5715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33777" y="1017573"/>
            <a:ext cx="6632570" cy="2049573"/>
            <a:chOff x="1802609" y="900443"/>
            <a:chExt cx="6632570" cy="204957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735" y="980148"/>
              <a:ext cx="1156444" cy="8244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301" y="2125598"/>
              <a:ext cx="1156444" cy="82441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471" y="2061430"/>
              <a:ext cx="1156444" cy="82441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686" y="2030925"/>
              <a:ext cx="1156444" cy="82441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609" y="1052624"/>
              <a:ext cx="1156444" cy="8244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686" y="900443"/>
              <a:ext cx="1156444" cy="82441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389" y="962642"/>
              <a:ext cx="1156444" cy="82441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406" y="1059854"/>
              <a:ext cx="1156444" cy="82441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1763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hi tiêu chuẩn 1~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hi tiêu chuẩn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hi tiêu chuẩn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1107 -0.183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9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hi tiêu chuẩn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5124" y="234178"/>
            <a:ext cx="10283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3: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nhóm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vật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lượng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8:</a:t>
            </a:r>
            <a:endParaRPr lang="en-US" sz="4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1165" y="697378"/>
            <a:ext cx="108234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13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Left Arrow 42">
            <a:hlinkClick r:id="rId7" action="ppaction://hlinksldjump"/>
          </p:cNvPr>
          <p:cNvSpPr/>
          <p:nvPr/>
        </p:nvSpPr>
        <p:spPr>
          <a:xfrm>
            <a:off x="9909015" y="1132547"/>
            <a:ext cx="444041" cy="503747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722305" y="2823408"/>
            <a:ext cx="3930235" cy="3673642"/>
            <a:chOff x="6722305" y="2823408"/>
            <a:chExt cx="3930235" cy="3673642"/>
          </a:xfrm>
        </p:grpSpPr>
        <p:grpSp>
          <p:nvGrpSpPr>
            <p:cNvPr id="42" name="Group 41"/>
            <p:cNvGrpSpPr/>
            <p:nvPr/>
          </p:nvGrpSpPr>
          <p:grpSpPr>
            <a:xfrm>
              <a:off x="6722305" y="2823408"/>
              <a:ext cx="3930235" cy="3673642"/>
              <a:chOff x="6561741" y="2823410"/>
              <a:chExt cx="3930235" cy="3673642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8101264" y="2823410"/>
                <a:ext cx="914400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smtClean="0">
                    <a:latin typeface=".VnBlack" panose="020B7200000000000000" pitchFamily="34" charset="0"/>
                  </a:rPr>
                  <a:t>b</a:t>
                </a:r>
                <a:endParaRPr lang="en-US" sz="7200" dirty="0">
                  <a:latin typeface=".VnBlack" panose="020B7200000000000000" pitchFamily="34" charset="0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6561741" y="3737809"/>
                <a:ext cx="3930235" cy="2759243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57150">
                    <a:solidFill>
                      <a:schemeClr val="tx1"/>
                    </a:solidFill>
                  </a:ln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CFDFF"/>
                </a:clrFrom>
                <a:clrTo>
                  <a:srgbClr val="FC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889" y="3893212"/>
              <a:ext cx="773598" cy="75781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CFDFF"/>
                </a:clrFrom>
                <a:clrTo>
                  <a:srgbClr val="FC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4287" y="5039220"/>
              <a:ext cx="773598" cy="75781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CFDFF"/>
                </a:clrFrom>
                <a:clrTo>
                  <a:srgbClr val="FC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337" y="5039220"/>
              <a:ext cx="773598" cy="75781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CFDFF"/>
                </a:clrFrom>
                <a:clrTo>
                  <a:srgbClr val="FC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9028" y="5043045"/>
              <a:ext cx="773598" cy="75781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CFDFF"/>
                </a:clrFrom>
                <a:clrTo>
                  <a:srgbClr val="FC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236" y="5041403"/>
              <a:ext cx="773598" cy="75781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CFDFF"/>
                </a:clrFrom>
                <a:clrTo>
                  <a:srgbClr val="FC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546" y="3877169"/>
              <a:ext cx="773598" cy="75781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CFDFF"/>
                </a:clrFrom>
                <a:clrTo>
                  <a:srgbClr val="FC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9741" y="3893212"/>
              <a:ext cx="773598" cy="75781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CFDFF"/>
                </a:clrFrom>
                <a:clrTo>
                  <a:srgbClr val="FC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1441" y="3877169"/>
              <a:ext cx="773598" cy="75781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758239" y="2823408"/>
            <a:ext cx="4162926" cy="3673643"/>
            <a:chOff x="356937" y="2823410"/>
            <a:chExt cx="4162926" cy="3673643"/>
          </a:xfrm>
        </p:grpSpPr>
        <p:grpSp>
          <p:nvGrpSpPr>
            <p:cNvPr id="21" name="Group 20"/>
            <p:cNvGrpSpPr/>
            <p:nvPr/>
          </p:nvGrpSpPr>
          <p:grpSpPr>
            <a:xfrm>
              <a:off x="356937" y="2823410"/>
              <a:ext cx="4162926" cy="3673643"/>
              <a:chOff x="356937" y="2823410"/>
              <a:chExt cx="4162926" cy="3673643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981200" y="2823410"/>
                <a:ext cx="914400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smtClean="0">
                    <a:latin typeface=".VnBlack" panose="020B7200000000000000" pitchFamily="34" charset="0"/>
                  </a:rPr>
                  <a:t>a</a:t>
                </a:r>
                <a:endParaRPr lang="en-US" sz="7200" dirty="0">
                  <a:latin typeface=".VnBlack" panose="020B7200000000000000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56937" y="3737810"/>
                <a:ext cx="4162926" cy="2759243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57150">
                    <a:solidFill>
                      <a:schemeClr val="tx1"/>
                    </a:solidFill>
                  </a:ln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4" t="17987" r="20482" b="19721"/>
            <a:stretch/>
          </p:blipFill>
          <p:spPr>
            <a:xfrm>
              <a:off x="922278" y="5203652"/>
              <a:ext cx="897465" cy="84221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4" t="17987" r="20482" b="19721"/>
            <a:stretch/>
          </p:blipFill>
          <p:spPr>
            <a:xfrm>
              <a:off x="895180" y="4197014"/>
              <a:ext cx="897465" cy="84221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4" t="17987" r="20482" b="19721"/>
            <a:stretch/>
          </p:blipFill>
          <p:spPr>
            <a:xfrm>
              <a:off x="1760200" y="5039220"/>
              <a:ext cx="897465" cy="84221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4" t="17987" r="20482" b="19721"/>
            <a:stretch/>
          </p:blipFill>
          <p:spPr>
            <a:xfrm>
              <a:off x="2657665" y="5344024"/>
              <a:ext cx="897465" cy="84221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4" t="17987" r="20482" b="19721"/>
            <a:stretch/>
          </p:blipFill>
          <p:spPr>
            <a:xfrm>
              <a:off x="3379931" y="4826662"/>
              <a:ext cx="897465" cy="84221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4" t="17987" r="20482" b="19721"/>
            <a:stretch/>
          </p:blipFill>
          <p:spPr>
            <a:xfrm>
              <a:off x="2717447" y="4088727"/>
              <a:ext cx="897465" cy="84221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4" t="17987" r="20482" b="19721"/>
            <a:stretch/>
          </p:blipFill>
          <p:spPr>
            <a:xfrm>
              <a:off x="1784405" y="3950365"/>
              <a:ext cx="897465" cy="84221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6434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hi tiêu chuẩ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26471 -0.037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2" y="-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hi tiêu chuẩn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hi tiêu chuẩn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6236" y="233816"/>
            <a:ext cx="114903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4: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tương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ứng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với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nhóm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 </a:t>
            </a:r>
            <a:r>
              <a:rPr lang="en-US" sz="400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vật</a:t>
            </a:r>
            <a:r>
              <a:rPr lang="en-US" sz="4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en-US" sz="4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Left Arrow 42">
            <a:hlinkClick r:id="rId7" action="ppaction://hlinksldjump"/>
          </p:cNvPr>
          <p:cNvSpPr/>
          <p:nvPr/>
        </p:nvSpPr>
        <p:spPr>
          <a:xfrm>
            <a:off x="9909015" y="1132547"/>
            <a:ext cx="444041" cy="503747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8231535" y="3106043"/>
            <a:ext cx="1537517" cy="1459835"/>
            <a:chOff x="6002129" y="3737808"/>
            <a:chExt cx="1537517" cy="1459835"/>
          </a:xfrm>
        </p:grpSpPr>
        <p:sp>
          <p:nvSpPr>
            <p:cNvPr id="9" name="Rounded Rectangle 8"/>
            <p:cNvSpPr/>
            <p:nvPr/>
          </p:nvSpPr>
          <p:spPr>
            <a:xfrm>
              <a:off x="6002129" y="4162926"/>
              <a:ext cx="559612" cy="7780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.VnBlack" panose="020B7200000000000000" pitchFamily="34" charset="0"/>
                </a:rPr>
                <a:t>b</a:t>
              </a:r>
              <a:endParaRPr lang="en-US" sz="4800" dirty="0">
                <a:latin typeface=".VnBlack" panose="020B7200000000000000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561741" y="3737808"/>
              <a:ext cx="977905" cy="145983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500" dirty="0" smtClean="0">
                  <a:ln w="57150">
                    <a:solidFill>
                      <a:schemeClr val="tx1"/>
                    </a:solidFill>
                  </a:ln>
                </a:rPr>
                <a:t>7</a:t>
              </a:r>
              <a:endParaRPr lang="en-US" sz="11500" dirty="0">
                <a:ln w="5715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231535" y="5181588"/>
            <a:ext cx="1537517" cy="1459835"/>
            <a:chOff x="6002129" y="3737808"/>
            <a:chExt cx="1537517" cy="1459835"/>
          </a:xfrm>
        </p:grpSpPr>
        <p:sp>
          <p:nvSpPr>
            <p:cNvPr id="41" name="Rounded Rectangle 40"/>
            <p:cNvSpPr/>
            <p:nvPr/>
          </p:nvSpPr>
          <p:spPr>
            <a:xfrm>
              <a:off x="6002129" y="4162926"/>
              <a:ext cx="559612" cy="7780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.VnBlack" panose="020B7200000000000000" pitchFamily="34" charset="0"/>
                </a:rPr>
                <a:t>c</a:t>
              </a:r>
              <a:endParaRPr lang="en-US" sz="4800" dirty="0">
                <a:latin typeface=".VnBlack" panose="020B7200000000000000" pitchFamily="34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6561741" y="3737808"/>
              <a:ext cx="977905" cy="145983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500" dirty="0" smtClean="0">
                  <a:ln w="57150">
                    <a:solidFill>
                      <a:schemeClr val="tx1"/>
                    </a:solidFill>
                  </a:ln>
                </a:rPr>
                <a:t>9</a:t>
              </a:r>
              <a:endParaRPr lang="en-US" sz="11500" dirty="0">
                <a:ln w="5715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231608" y="1178382"/>
            <a:ext cx="1537517" cy="1459835"/>
            <a:chOff x="6002129" y="3737808"/>
            <a:chExt cx="1537517" cy="1459835"/>
          </a:xfrm>
        </p:grpSpPr>
        <p:sp>
          <p:nvSpPr>
            <p:cNvPr id="46" name="Rounded Rectangle 45"/>
            <p:cNvSpPr/>
            <p:nvPr/>
          </p:nvSpPr>
          <p:spPr>
            <a:xfrm>
              <a:off x="6002129" y="4162926"/>
              <a:ext cx="559612" cy="7780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latin typeface=".VnBlack" panose="020B7200000000000000" pitchFamily="34" charset="0"/>
                </a:rPr>
                <a:t>a</a:t>
              </a:r>
              <a:endParaRPr lang="en-US" sz="4800" dirty="0">
                <a:latin typeface=".VnBlack" panose="020B7200000000000000" pitchFamily="34" charset="0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6561741" y="3737808"/>
              <a:ext cx="977905" cy="145983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500" dirty="0" smtClean="0">
                  <a:ln w="57150">
                    <a:solidFill>
                      <a:schemeClr val="tx1"/>
                    </a:solidFill>
                  </a:ln>
                </a:rPr>
                <a:t>8</a:t>
              </a:r>
              <a:endParaRPr lang="en-US" sz="11500" dirty="0">
                <a:ln w="5715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49052" y="2476155"/>
            <a:ext cx="4178836" cy="2459117"/>
            <a:chOff x="789158" y="1850089"/>
            <a:chExt cx="4178836" cy="245911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357" y="3161386"/>
              <a:ext cx="960187" cy="108373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2907" y="3202199"/>
              <a:ext cx="960187" cy="108373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807" y="3208219"/>
              <a:ext cx="960187" cy="108373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415" y="1850090"/>
              <a:ext cx="960187" cy="108373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357" y="1850090"/>
              <a:ext cx="960187" cy="108373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95" y="3225473"/>
              <a:ext cx="960187" cy="108373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58" y="1850090"/>
              <a:ext cx="960187" cy="1083733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8938" y="1850089"/>
              <a:ext cx="960187" cy="108373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5704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hi tiêu chuẩ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hi tiêu chuẩn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hi tiêu chuẩn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17344 0.274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1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hi tiêu chuẩn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3831" y="2683615"/>
            <a:ext cx="90878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Hoạt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động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1: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Ôn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luyện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số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lượng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trong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phạm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vi 7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46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9588" y="620132"/>
            <a:ext cx="90970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đếm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xem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vườn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bao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bông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tuy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líp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18" y="1295399"/>
            <a:ext cx="2188029" cy="2188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18" y="1295399"/>
            <a:ext cx="2188029" cy="2188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18" y="1295399"/>
            <a:ext cx="2188029" cy="218802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33599" y="4310743"/>
            <a:ext cx="1349830" cy="1219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a. 5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65423" y="4310743"/>
            <a:ext cx="1349830" cy="1219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a. 6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597247" y="4310743"/>
            <a:ext cx="1349830" cy="1219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a. 7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58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0" grpId="1" animBg="1"/>
      <p:bldP spid="10" grpId="2" animBg="1"/>
      <p:bldP spid="15" grpId="0" animBg="1"/>
      <p:bldP spid="15" grpId="1" animBg="1"/>
      <p:bldP spid="16" grpId="0" animBg="1"/>
      <p:bldP spid="16" grpId="1" animBg="1"/>
      <p:bldP spid="1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3398" y="267678"/>
            <a:ext cx="92938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đếm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rốt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vườn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43028" y="4310743"/>
            <a:ext cx="1349830" cy="1219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65423" y="4310743"/>
            <a:ext cx="1349830" cy="1219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597247" y="4310743"/>
            <a:ext cx="1349830" cy="1219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98" y="1463344"/>
            <a:ext cx="2608943" cy="260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54" y="1077686"/>
            <a:ext cx="2608943" cy="2608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58" y="1538123"/>
            <a:ext cx="2608943" cy="2608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58" y="1077686"/>
            <a:ext cx="2608943" cy="26089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95" y="1612902"/>
            <a:ext cx="2608943" cy="26089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23" y="1538123"/>
            <a:ext cx="2608943" cy="26089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991" y="1307904"/>
            <a:ext cx="2608943" cy="2608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312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0" grpId="1" animBg="1"/>
      <p:bldP spid="10" grpId="2" animBg="1"/>
      <p:bldP spid="15" grpId="0" animBg="1"/>
      <p:bldP spid="15" grpId="1" animBg="1"/>
      <p:bldP spid="15" grpId="2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6032" y="3336758"/>
            <a:ext cx="908785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Hoạt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động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2: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Đếm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đến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8,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nhận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biết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nhóm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có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8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đối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tượng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nhận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biết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chữ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số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8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09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2020-2021\lô tô Toán\realistic-orange-pumpkin-icon-white-decoration-halloween-thanksgiving-day-holidays_1284-27944.jpg"/>
          <p:cNvPicPr/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t="21373" r="14537" b="13261"/>
          <a:stretch/>
        </p:blipFill>
        <p:spPr bwMode="auto">
          <a:xfrm>
            <a:off x="1069821" y="2046509"/>
            <a:ext cx="855730" cy="870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:\2020-2021\lô tô Toán\1.jpg"/>
          <p:cNvPicPr/>
          <p:nvPr/>
        </p:nvPicPr>
        <p:blipFill rotWithShape="1">
          <a:blip r:embed="rId6">
            <a:clrChange>
              <a:clrFrom>
                <a:srgbClr val="F8FCFD"/>
              </a:clrFrom>
              <a:clrTo>
                <a:srgbClr val="F8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33067" r="13721" b="23108"/>
          <a:stretch/>
        </p:blipFill>
        <p:spPr bwMode="auto">
          <a:xfrm>
            <a:off x="958339" y="3266768"/>
            <a:ext cx="967212" cy="870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0063316" y="1739593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028458" y="2917366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Picture 31" descr="D:\2020-2021\lô tô Toán\realistic-orange-pumpkin-icon-white-decoration-halloween-thanksgiving-day-holidays_1284-27944.jpg"/>
          <p:cNvPicPr/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t="21373" r="14537" b="13261"/>
          <a:stretch/>
        </p:blipFill>
        <p:spPr bwMode="auto">
          <a:xfrm>
            <a:off x="2188401" y="2046509"/>
            <a:ext cx="855730" cy="870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D:\2020-2021\lô tô Toán\realistic-orange-pumpkin-icon-white-decoration-halloween-thanksgiving-day-holidays_1284-27944.jpg"/>
          <p:cNvPicPr/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t="21373" r="14537" b="13261"/>
          <a:stretch/>
        </p:blipFill>
        <p:spPr bwMode="auto">
          <a:xfrm>
            <a:off x="3306981" y="2046509"/>
            <a:ext cx="855730" cy="870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 descr="D:\2020-2021\lô tô Toán\realistic-orange-pumpkin-icon-white-decoration-halloween-thanksgiving-day-holidays_1284-27944.jpg"/>
          <p:cNvPicPr/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t="21373" r="14537" b="13261"/>
          <a:stretch/>
        </p:blipFill>
        <p:spPr bwMode="auto">
          <a:xfrm>
            <a:off x="4425561" y="2046509"/>
            <a:ext cx="855730" cy="870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D:\2020-2021\lô tô Toán\realistic-orange-pumpkin-icon-white-decoration-halloween-thanksgiving-day-holidays_1284-27944.jpg"/>
          <p:cNvPicPr/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t="21373" r="14537" b="13261"/>
          <a:stretch/>
        </p:blipFill>
        <p:spPr bwMode="auto">
          <a:xfrm>
            <a:off x="5541226" y="2046509"/>
            <a:ext cx="855730" cy="870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 descr="D:\2020-2021\lô tô Toán\realistic-orange-pumpkin-icon-white-decoration-halloween-thanksgiving-day-holidays_1284-27944.jpg"/>
          <p:cNvPicPr/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t="21373" r="14537" b="13261"/>
          <a:stretch/>
        </p:blipFill>
        <p:spPr bwMode="auto">
          <a:xfrm>
            <a:off x="6623862" y="2088994"/>
            <a:ext cx="855730" cy="870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Picture 36" descr="D:\2020-2021\lô tô Toán\realistic-orange-pumpkin-icon-white-decoration-halloween-thanksgiving-day-holidays_1284-27944.jpg"/>
          <p:cNvPicPr/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t="21373" r="14537" b="13261"/>
          <a:stretch/>
        </p:blipFill>
        <p:spPr bwMode="auto">
          <a:xfrm>
            <a:off x="7666265" y="2088994"/>
            <a:ext cx="855730" cy="870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 descr="D:\2020-2021\lô tô Toán\realistic-orange-pumpkin-icon-white-decoration-halloween-thanksgiving-day-holidays_1284-27944.jpg"/>
          <p:cNvPicPr/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t="21373" r="14537" b="13261"/>
          <a:stretch/>
        </p:blipFill>
        <p:spPr bwMode="auto">
          <a:xfrm>
            <a:off x="8708668" y="2088994"/>
            <a:ext cx="855730" cy="870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38" descr="D:\2020-2021\lô tô Toán\1.jpg"/>
          <p:cNvPicPr/>
          <p:nvPr/>
        </p:nvPicPr>
        <p:blipFill rotWithShape="1">
          <a:blip r:embed="rId6">
            <a:clrChange>
              <a:clrFrom>
                <a:srgbClr val="F8FCFD"/>
              </a:clrFrom>
              <a:clrTo>
                <a:srgbClr val="F8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33067" r="13721" b="23108"/>
          <a:stretch/>
        </p:blipFill>
        <p:spPr bwMode="auto">
          <a:xfrm>
            <a:off x="2076919" y="3309253"/>
            <a:ext cx="967212" cy="870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 descr="D:\2020-2021\lô tô Toán\1.jpg"/>
          <p:cNvPicPr/>
          <p:nvPr/>
        </p:nvPicPr>
        <p:blipFill rotWithShape="1">
          <a:blip r:embed="rId6">
            <a:clrChange>
              <a:clrFrom>
                <a:srgbClr val="F8FCFD"/>
              </a:clrFrom>
              <a:clrTo>
                <a:srgbClr val="F8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33067" r="13721" b="23108"/>
          <a:stretch/>
        </p:blipFill>
        <p:spPr bwMode="auto">
          <a:xfrm>
            <a:off x="3195499" y="3309253"/>
            <a:ext cx="967212" cy="870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 descr="D:\2020-2021\lô tô Toán\1.jpg"/>
          <p:cNvPicPr/>
          <p:nvPr/>
        </p:nvPicPr>
        <p:blipFill rotWithShape="1">
          <a:blip r:embed="rId6">
            <a:clrChange>
              <a:clrFrom>
                <a:srgbClr val="F8FCFD"/>
              </a:clrFrom>
              <a:clrTo>
                <a:srgbClr val="F8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33067" r="13721" b="23108"/>
          <a:stretch/>
        </p:blipFill>
        <p:spPr bwMode="auto">
          <a:xfrm>
            <a:off x="4314079" y="3309253"/>
            <a:ext cx="967212" cy="870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Picture 41" descr="D:\2020-2021\lô tô Toán\1.jpg"/>
          <p:cNvPicPr/>
          <p:nvPr/>
        </p:nvPicPr>
        <p:blipFill rotWithShape="1">
          <a:blip r:embed="rId6">
            <a:clrChange>
              <a:clrFrom>
                <a:srgbClr val="F8FCFD"/>
              </a:clrFrom>
              <a:clrTo>
                <a:srgbClr val="F8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33067" r="13721" b="23108"/>
          <a:stretch/>
        </p:blipFill>
        <p:spPr bwMode="auto">
          <a:xfrm>
            <a:off x="5429744" y="3309253"/>
            <a:ext cx="967212" cy="870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2" descr="D:\2020-2021\lô tô Toán\1.jpg"/>
          <p:cNvPicPr/>
          <p:nvPr/>
        </p:nvPicPr>
        <p:blipFill rotWithShape="1">
          <a:blip r:embed="rId6">
            <a:clrChange>
              <a:clrFrom>
                <a:srgbClr val="F8FCFD"/>
              </a:clrFrom>
              <a:clrTo>
                <a:srgbClr val="F8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33067" r="13721" b="23108"/>
          <a:stretch/>
        </p:blipFill>
        <p:spPr bwMode="auto">
          <a:xfrm>
            <a:off x="6512380" y="3309253"/>
            <a:ext cx="967212" cy="870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43" descr="D:\2020-2021\lô tô Toán\1.jpg"/>
          <p:cNvPicPr/>
          <p:nvPr/>
        </p:nvPicPr>
        <p:blipFill rotWithShape="1">
          <a:blip r:embed="rId6">
            <a:clrChange>
              <a:clrFrom>
                <a:srgbClr val="F8FCFD"/>
              </a:clrFrom>
              <a:clrTo>
                <a:srgbClr val="F8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33067" r="13721" b="23108"/>
          <a:stretch/>
        </p:blipFill>
        <p:spPr bwMode="auto">
          <a:xfrm>
            <a:off x="7595016" y="3325878"/>
            <a:ext cx="967212" cy="870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4" descr="D:\2020-2021\lô tô Toán\1.jpg"/>
          <p:cNvPicPr/>
          <p:nvPr/>
        </p:nvPicPr>
        <p:blipFill rotWithShape="1">
          <a:blip r:embed="rId6">
            <a:clrChange>
              <a:clrFrom>
                <a:srgbClr val="F8FCFD"/>
              </a:clrFrom>
              <a:clrTo>
                <a:srgbClr val="F8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9" t="33067" r="13721" b="23108"/>
          <a:stretch/>
        </p:blipFill>
        <p:spPr bwMode="auto">
          <a:xfrm>
            <a:off x="8700840" y="3325878"/>
            <a:ext cx="967212" cy="870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03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2849" y="-321297"/>
            <a:ext cx="4434227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9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lack" panose="020B7200000000000000" pitchFamily="34" charset="0"/>
              </a:rPr>
              <a:t>8</a:t>
            </a:r>
            <a:endParaRPr lang="en-US" sz="49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lack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9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1915" y="2590800"/>
            <a:ext cx="85504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¤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9600" b="1" dirty="0" err="1" smtClean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cöa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9600" b="1" dirty="0" err="1" smtClean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bÝ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9600" b="1" dirty="0" err="1" smtClean="0">
                <a:ln/>
                <a:solidFill>
                  <a:srgbClr val="FF0000"/>
                </a:solidFill>
                <a:latin typeface=".VnAvant" panose="020B7200000000000000" pitchFamily="34" charset="0"/>
              </a:rPr>
              <a:t>mËt</a:t>
            </a:r>
            <a:endParaRPr lang="en-US" sz="9600" b="1" dirty="0">
              <a:ln/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913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no-hablando-o-dando-instrucciones-gobo-comico_7710-8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5" r="37219" b="11661"/>
          <a:stretch>
            <a:fillRect/>
          </a:stretch>
        </p:blipFill>
        <p:spPr bwMode="auto">
          <a:xfrm>
            <a:off x="4624137" y="2169695"/>
            <a:ext cx="30305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197642" y="152400"/>
            <a:ext cx="2005263" cy="1852864"/>
            <a:chOff x="5197642" y="152400"/>
            <a:chExt cx="2005263" cy="1852864"/>
          </a:xfrm>
        </p:grpSpPr>
        <p:sp>
          <p:nvSpPr>
            <p:cNvPr id="10" name="7-Point Star 9"/>
            <p:cNvSpPr/>
            <p:nvPr/>
          </p:nvSpPr>
          <p:spPr>
            <a:xfrm>
              <a:off x="5197642" y="152400"/>
              <a:ext cx="2005263" cy="1852864"/>
            </a:xfrm>
            <a:prstGeom prst="star7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43073" y="621632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hlinkClick r:id="rId5" action="ppaction://hlinksldjump"/>
                </a:rPr>
                <a:t>1</a:t>
              </a:r>
              <a:endParaRPr lang="en-US" sz="7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73442" y="2538663"/>
            <a:ext cx="2005263" cy="1852864"/>
            <a:chOff x="5197642" y="152400"/>
            <a:chExt cx="2005263" cy="1852864"/>
          </a:xfrm>
          <a:solidFill>
            <a:srgbClr val="00B0F0"/>
          </a:solidFill>
        </p:grpSpPr>
        <p:sp>
          <p:nvSpPr>
            <p:cNvPr id="17" name="7-Point Star 16">
              <a:hlinkClick r:id="rId6" action="ppaction://hlinksldjump"/>
            </p:cNvPr>
            <p:cNvSpPr/>
            <p:nvPr/>
          </p:nvSpPr>
          <p:spPr>
            <a:xfrm>
              <a:off x="5197642" y="152400"/>
              <a:ext cx="2005263" cy="1852864"/>
            </a:xfrm>
            <a:prstGeom prst="star7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43073" y="621632"/>
              <a:ext cx="914400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hlinkClick r:id="rId6" action="ppaction://hlinksldjump"/>
                </a:rPr>
                <a:t>4</a:t>
              </a:r>
              <a:endParaRPr lang="en-US" sz="7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470231" y="2538663"/>
            <a:ext cx="2005263" cy="1852864"/>
            <a:chOff x="5197642" y="152400"/>
            <a:chExt cx="2005263" cy="1852864"/>
          </a:xfrm>
        </p:grpSpPr>
        <p:sp>
          <p:nvSpPr>
            <p:cNvPr id="20" name="7-Point Star 19">
              <a:hlinkClick r:id="rId7" action="ppaction://hlinksldjump"/>
            </p:cNvPr>
            <p:cNvSpPr/>
            <p:nvPr/>
          </p:nvSpPr>
          <p:spPr>
            <a:xfrm>
              <a:off x="5197642" y="152400"/>
              <a:ext cx="2005263" cy="1852864"/>
            </a:xfrm>
            <a:prstGeom prst="star7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43073" y="621632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hlinkClick r:id="rId7" action="ppaction://hlinksldjump"/>
                </a:rPr>
                <a:t>2</a:t>
              </a:r>
              <a:endParaRPr lang="en-US" sz="7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97641" y="4772526"/>
            <a:ext cx="2005263" cy="1852864"/>
            <a:chOff x="5197642" y="152400"/>
            <a:chExt cx="2005263" cy="1852864"/>
          </a:xfrm>
          <a:solidFill>
            <a:srgbClr val="FF0000"/>
          </a:solidFill>
        </p:grpSpPr>
        <p:sp>
          <p:nvSpPr>
            <p:cNvPr id="23" name="7-Point Star 22">
              <a:hlinkClick r:id="rId8" action="ppaction://hlinksldjump"/>
            </p:cNvPr>
            <p:cNvSpPr/>
            <p:nvPr/>
          </p:nvSpPr>
          <p:spPr>
            <a:xfrm>
              <a:off x="5197642" y="152400"/>
              <a:ext cx="2005263" cy="1852864"/>
            </a:xfrm>
            <a:prstGeom prst="star7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hlinkClick r:id="rId8" action="ppaction://hlinksldjump"/>
            </p:cNvPr>
            <p:cNvSpPr/>
            <p:nvPr/>
          </p:nvSpPr>
          <p:spPr>
            <a:xfrm>
              <a:off x="5743073" y="621632"/>
              <a:ext cx="914400" cy="9144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hlinkClick r:id="rId8" action="ppaction://hlinksldjump"/>
                </a:rPr>
                <a:t>3</a:t>
              </a:r>
              <a:endParaRPr lang="en-US" sz="7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738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24EF735-55EA-487E-BFC7-8EBDFC04EE4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T$\uFFFD\uFFFD{437AE58C-2120-455C-ACFE-8B407EF24DEC}&quot;,&quot;D:\\KHO BÀI GIẢNG\\Toán\\Lập số, tạo nhóm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Nhận biết số 8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A7EA13-A900-4BED-B117-EDA39B43DEBB}: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7B931E-DB05-459F-84E6-57160762FE34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54C3A2-E124-4365-BDF2-534FF77D9D8C}:2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EAAB9C-9C5E-4BF5-9607-6166CA9E20D1}:2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4EB682-C121-41C1-8912-410A723B182D}:2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8BA72B-20E3-4CED-A30E-4BC990727BDE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62C04C-3EE9-4E19-A369-14858EF1AAA3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D403BB-F77B-4999-A6C2-21D2B40189F4}:2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95FCAE-A7A5-4E24-9E39-9ECDFE7AC704}:2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45D657-EB3F-4EF7-AA3F-4BC16B1DAB16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719108-D6C8-4D17-A556-A7BD9ABF1DED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BCC197-59CD-45DD-9148-A2A5F426A7C9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9DF726-9379-4BB4-A05D-2D7FEA1C0568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220</Words>
  <Application>Microsoft Office PowerPoint</Application>
  <PresentationFormat>Widescreen</PresentationFormat>
  <Paragraphs>58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.VnAvant</vt:lpstr>
      <vt:lpstr>.VnBlack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Nhận biết số 8</dc:title>
  <dc:creator>Admin</dc:creator>
  <cp:lastModifiedBy>Windows User</cp:lastModifiedBy>
  <cp:revision>46</cp:revision>
  <dcterms:created xsi:type="dcterms:W3CDTF">2021-06-14T01:30:41Z</dcterms:created>
  <dcterms:modified xsi:type="dcterms:W3CDTF">2024-01-30T08:23:12Z</dcterms:modified>
</cp:coreProperties>
</file>