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B5F2-A0B9-4818-B803-61597961E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D7986-73A1-43CD-9B66-E055A9DA1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2351-DE4C-4155-8981-E3524A2F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D5120-E449-4BFF-B70E-D85DAB1B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08D1-FF28-46CB-9FB0-019A0100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0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1CD1-019B-4A61-9FD6-9C053831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77ED3-B0F7-461B-9909-BDFCF9719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D0672-CD27-4687-87E5-EF229B92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B9ED8-152C-4139-8001-22A3D1CB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0C9D3-6B6C-44B2-A3DF-21B57F91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9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4D3EE-D54E-4D64-B99E-BC60F2B55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626C-C88A-4E6D-9A0B-E8335E0ED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C91AA-7AA6-4A41-943F-5D50CD80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AB946-E620-45E4-90F3-94552850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A0049-1CB9-4EF6-A841-D5870C95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97A7-CDCA-401E-AE64-C2BBC79E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2773F-908D-4265-A07C-BC01A860B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83FA1-2FBD-446B-94E3-FD96EE72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0F40B-DC72-4CF5-8D2F-2EB3D09A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B6AAC-A3A0-4208-9B11-299A19EB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7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8C26C-4F7F-4045-99D2-C96693AA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1F942-F8A7-4D57-A736-29F94A087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53179-401F-4BF3-9315-E22D1B35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06282-DB72-4941-BEB8-C5DB7EAE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7F5-0C19-4DB3-89E4-582E9F16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5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DC15-6853-4EBA-B679-1D5E4D68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5640-B970-4681-A202-02A0E9968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24F6B-1605-46E8-840E-47EE54507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62CA8-6D07-477D-8998-CBF65486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F5B7E-EE71-4B0C-B123-1F122691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4B316-E6C7-48DC-9657-236D1753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1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4883-B479-42AC-A310-ED00A814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219EB-359A-4D88-979F-8CA12DEB8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D1B34-F521-49EE-A8EB-1B4426B2B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9B985-5F25-49CE-84E5-EFE94E93A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D7FD8-4568-42B6-B5EB-169C9DFD2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26EC8-2CA1-401C-BC6A-4EDE71C0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78B14B-BE1F-48FB-A444-704CCC41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C1E82-32D8-4508-B765-21D0893C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8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72CB-B134-4479-B177-7097B40D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58AAE-096E-4F0E-868D-AD6816B3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51E7A-9C1B-40A6-A1CE-91FE6A1F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C69BA-14C1-469F-ADB2-224BF71E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8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DEAA5-2470-41F9-B680-B579D121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A88A4-5E1A-4F44-B147-A5CD999C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EB050-FDC7-48EE-A94D-91E404EB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5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DE9A-4BB1-4B64-839E-18DDB8AC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BA0EC-4BB8-41DA-AC3C-6B45D5A58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D5013-1052-4546-8747-9C0512AF3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7BEBB-F06C-44F9-B8DE-91774F4B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DEB8E-3994-4F50-8F0F-C953AA68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245AD-0757-4F78-9174-908FFFE5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C9A28-14B1-46B1-98F3-1143D685E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8E52E8-962B-44A1-B17C-18CC10C3C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4FC22-4B42-4364-AC64-7187D8191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0D781-DD8F-4E0F-8ECB-B19D02C7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4F354-A486-4916-9E67-872DA60B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4A7AC-47E3-4824-8E0E-80BD9288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8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7B2F5E-AE05-44B3-BBBC-D52D5CB9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D9477-AAEA-4263-961C-1A497108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CCDC0-F70B-4742-A9F3-43E373053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3E66B-6FD4-4FCB-8ADA-413A2D621850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227-4A0E-4E50-ADE9-875A8BF02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0FE0-3EB3-403F-9850-13ACDCBEE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7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o Cho Be - Bai Tho XE CHUA CHAY - Tho Mam Non - Tho Thieu Nhi - BOOKID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1E8957A3-8BA8-4EEF-A109-47BECA5B88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4642" y="871871"/>
            <a:ext cx="9417519" cy="5592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020188-5063-4767-92A9-E3EE57093155}"/>
              </a:ext>
            </a:extLst>
          </p:cNvPr>
          <p:cNvSpPr txBox="1"/>
          <p:nvPr/>
        </p:nvSpPr>
        <p:spPr>
          <a:xfrm>
            <a:off x="4022652" y="257989"/>
            <a:ext cx="414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  <a:latin typeface="UVN Lac Long Quan" panose="020E0602040504020404" pitchFamily="34" charset="0"/>
              </a:rPr>
              <a:t>Bài th</a:t>
            </a:r>
            <a:r>
              <a:rPr lang="vi-VN" sz="2800">
                <a:solidFill>
                  <a:srgbClr val="0070C0"/>
                </a:solidFill>
              </a:rPr>
              <a:t>ơ</a:t>
            </a:r>
            <a:r>
              <a:rPr lang="en-US" sz="2800">
                <a:solidFill>
                  <a:srgbClr val="0070C0"/>
                </a:solidFill>
                <a:latin typeface="UVN Lac Long Quan" panose="020E0602040504020404" pitchFamily="34" charset="0"/>
              </a:rPr>
              <a:t>: Xe chữa cháy</a:t>
            </a:r>
          </a:p>
        </p:txBody>
      </p:sp>
    </p:spTree>
    <p:extLst>
      <p:ext uri="{BB962C8B-B14F-4D97-AF65-F5344CB8AC3E}">
        <p14:creationId xmlns:p14="http://schemas.microsoft.com/office/powerpoint/2010/main" val="335149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UVN Lac Long Quan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2023-12-21T23:13:50Z</dcterms:created>
  <dcterms:modified xsi:type="dcterms:W3CDTF">2024-03-10T14:33:13Z</dcterms:modified>
</cp:coreProperties>
</file>