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94D90-95BE-4363-82DF-4257919FB0F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FCAB1-F6D1-486C-950A-BF89A6F83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FCAB1-F6D1-486C-950A-BF89A6F834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FCAB1-F6D1-486C-950A-BF89A6F834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5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82ED-0D72-4B72-82DC-763EA8E1E64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CD3B-FE67-4A2C-9FA6-F0E798A97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6774" y="980728"/>
            <a:ext cx="681045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“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Cứng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mềm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tuổi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24 –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36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Vũ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9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unnam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 r="2009"/>
          <a:stretch/>
        </p:blipFill>
        <p:spPr bwMode="auto">
          <a:xfrm>
            <a:off x="145529" y="0"/>
            <a:ext cx="846507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295400" y="152400"/>
            <a:ext cx="6705600" cy="11430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Gây hứng thú</a:t>
            </a:r>
          </a:p>
          <a:p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cùng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i:“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3200" b="1" dirty="0" smtClean="0">
              <a:latin typeface="+mj-lt"/>
            </a:endParaRPr>
          </a:p>
          <a:p>
            <a:pPr algn="ctr"/>
            <a:r>
              <a:rPr lang="en-US" altLang="vi-VN" sz="3200" b="1" dirty="0" smtClean="0">
                <a:latin typeface="+mj-lt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42692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ầm non - hinhanhsieudep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2133600" y="331470"/>
            <a:ext cx="5535930" cy="105918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hỏi trẻ: </a:t>
            </a:r>
          </a:p>
          <a:p>
            <a:pPr algn="ctr"/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Chúng mình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000" b="1" dirty="0" smtClean="0">
              <a:latin typeface="+mj-lt"/>
            </a:endParaRPr>
          </a:p>
          <a:p>
            <a:pPr algn="ctr"/>
            <a:r>
              <a:rPr lang="en-US" altLang="vi-VN" sz="2000" b="1" dirty="0" smtClean="0">
                <a:latin typeface="+mj-lt"/>
              </a:rPr>
              <a:t>-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162810" y="1590040"/>
            <a:ext cx="5506720" cy="84836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 smtClean="0">
              <a:latin typeface="+mj-lt"/>
            </a:endParaRPr>
          </a:p>
          <a:p>
            <a:pPr algn="ctr"/>
            <a:r>
              <a:rPr lang="en-US" altLang="vi-VN" sz="3200" b="1" dirty="0" smtClean="0">
                <a:latin typeface="+mj-lt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1255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ải hình ảnh pp mau trang 35b03d93d5bcdc tại kho hình nền, ảnh đẹp  khoanh24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79929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HĐ2: Nhận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6" y="679984"/>
            <a:ext cx="3080657" cy="23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7" y="3581400"/>
            <a:ext cx="30480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304800" y="1798955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gì đây?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màu gì?</a:t>
            </a:r>
          </a:p>
          <a:p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(Cô cho cả lớp, tổ, nhóm, cá nhân trẻ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62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đẹp 155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751" y="0"/>
            <a:ext cx="918775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 mỗi trẻ 1 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trẻ chọn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đồ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 cô</a:t>
            </a:r>
          </a:p>
          <a:p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on Hình n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Mở rộng: 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xem một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8658"/>
          <a:stretch/>
        </p:blipFill>
        <p:spPr bwMode="auto">
          <a:xfrm>
            <a:off x="380999" y="1644952"/>
            <a:ext cx="2231571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23" y="1644952"/>
            <a:ext cx="2565161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66723"/>
            <a:ext cx="2814781" cy="211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r="10342"/>
          <a:stretch/>
        </p:blipFill>
        <p:spPr bwMode="auto">
          <a:xfrm>
            <a:off x="3586443" y="4038600"/>
            <a:ext cx="245430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hơn 60 hình nền slide đẹp nhất - Hình nền máy tính | Powerpoint  background free, Background for powerpoint presentation,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152400"/>
            <a:ext cx="457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Đ3: Ôn luyện 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1920" y="739775"/>
            <a:ext cx="629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Cô cho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8658"/>
          <a:stretch/>
        </p:blipFill>
        <p:spPr bwMode="auto">
          <a:xfrm>
            <a:off x="838200" y="2732314"/>
            <a:ext cx="2590800" cy="247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3" y="2764971"/>
            <a:ext cx="3080657" cy="23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trẻ em đẹp (2021) ♻️ Wiki HDAD ♻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654" cy="6858000"/>
          </a:xfrm>
          <a:prstGeom prst="rect">
            <a:avLst/>
          </a:prstGeom>
          <a:noFill/>
        </p:spPr>
      </p:pic>
      <p:sp>
        <p:nvSpPr>
          <p:cNvPr id="5" name="Subtitle 3"/>
          <p:cNvSpPr txBox="1"/>
          <p:nvPr/>
        </p:nvSpPr>
        <p:spPr>
          <a:xfrm>
            <a:off x="762000" y="2409824"/>
            <a:ext cx="7804785" cy="13925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3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284</Words>
  <Application>Microsoft Office PowerPoint</Application>
  <PresentationFormat>On-screen Show (4:3)</PresentationFormat>
  <Paragraphs>41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2024-10-16T02:41:54Z</dcterms:created>
  <dcterms:modified xsi:type="dcterms:W3CDTF">2024-10-16T06:52:09Z</dcterms:modified>
</cp:coreProperties>
</file>