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  <p:sldId id="257" r:id="rId3"/>
    <p:sldId id="280" r:id="rId4"/>
    <p:sldId id="281" r:id="rId5"/>
    <p:sldId id="258" r:id="rId6"/>
    <p:sldId id="259" r:id="rId7"/>
    <p:sldId id="260" r:id="rId8"/>
    <p:sldId id="263" r:id="rId9"/>
    <p:sldId id="261" r:id="rId10"/>
    <p:sldId id="265" r:id="rId11"/>
    <p:sldId id="282" r:id="rId12"/>
    <p:sldId id="283" r:id="rId13"/>
    <p:sldId id="284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96" y="41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B56BC-0A5A-0EF7-F513-581D37533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9600D-FBE0-1DA2-D685-6B366AF23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44B5A-13FE-2D3D-DE60-669CB93D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6E4A5-525E-7A0A-0525-5BA21B0E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BA39-4DE5-8832-17FB-E093C5CC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41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E3025-F6AB-51A1-24AC-403D9A37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A0E02-BB79-90A7-48E4-F1C105837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C2B45-343D-001E-09AE-FD107530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9152A-D339-0F5D-E0CE-10B2504E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E1665-FD3F-B048-E4E7-993FD68B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287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0A839A-1EE3-5C8D-E9FA-7A76CD440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02693-F848-4BC6-16CC-4E3D1AAFA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6B71C-0725-0632-7ADB-6AA06FDA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BE1CE-4FB7-FC56-E22B-BC095856C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0F45E-6B30-39A7-2D60-591980A3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282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EFFB-5BA7-2D7B-57D7-D4F02C55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6C48D-3DF7-061C-3343-1885725F0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9A43F-5990-0F2F-FEFB-473311205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4414C-89E2-1171-7513-8D335F82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B0A19-404A-264C-B27A-D38B6C43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948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25B0E-05A8-E7B2-6DB5-981D5682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C4958-522C-655E-3FB5-152B74D4E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BDC05-B21C-084C-6C0E-2E319213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050FC-BB0C-13BF-5032-F0934595F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A1934-2139-3D0F-FE85-BDF0AC98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15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9133F-1A7A-9A37-56E2-B5893D32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682A9-BC47-4BDC-4097-58B9F0450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BCE76-635F-F37C-579B-6DA067DF6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66CC3-F9E1-B1B8-1091-82BD5A7F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93602-0085-C6C5-2662-68845936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F3BB6-18F5-D205-59AF-41108FDD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27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4598-0CD3-80F8-C724-412CCE1D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FDA6E-1DCA-9E95-3430-73793E93C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52251-B3D9-4257-13B6-99CAAFF55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7DE55-6C24-578C-9924-CB5F015AA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F9C89D-E320-091A-04EC-5D4A0D782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44F260-8856-0C52-726C-EC5804C1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B17BD-327E-6DFD-3110-DA649993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1BA9D-B050-1505-449F-96AB0AF5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76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57B52-8967-1E39-D350-2B8F9BD8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A38DB-A609-C0F2-D29F-0CA14AA2B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14F26-5591-3A63-9862-7E3B1867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1A9D8-7799-ECB5-707D-322AE28F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42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243716-11CF-BD93-BEC5-21476B03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38AF6-B114-BD32-8B9E-03B453CF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3F63A-A2E6-A9B5-A29F-B1B88EA8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83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975F-C052-AAD6-AC2E-8DC5117A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3030D-9374-78DA-17F5-4B3E16935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DF383-5224-AE0E-FEDD-768EECE58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899B8-435C-2698-E803-FD312C7C8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46392-D770-2277-BDB4-2D3E0CFC5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55DE3-B2BE-8DBD-28D5-E001DF4D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43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389B5-1313-3C73-5034-220D7F97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BA547-DDA9-A5EC-CBA4-A0CC0F48B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8217B-B118-8A2A-C7FE-EC070DAEB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88856-BDE1-C747-7B4A-35E80F6A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F65A4-E148-1243-4A49-B0FCDDA9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47239-F629-C40A-F8A1-A1DEFF1E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88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D915E-985C-34A8-BB44-CEC58F0E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11BCE-8FB1-61EA-4BA6-7DE15512C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658AD-FB58-D234-38C5-A7D007294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EDE6D-CAED-4663-A848-B08C44876C5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D57E-72FF-BAC5-7CE9-44842029E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12503-E493-069F-53D0-3F8DEF935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DF9BE-C524-47A6-813A-7A16DA97B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06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2F124-5A47-F084-7CC9-8B2CFAAE5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6A9E22-C79B-EB69-BCC9-33DA44EE0510}"/>
              </a:ext>
            </a:extLst>
          </p:cNvPr>
          <p:cNvSpPr txBox="1"/>
          <p:nvPr/>
        </p:nvSpPr>
        <p:spPr>
          <a:xfrm>
            <a:off x="2835356" y="673189"/>
            <a:ext cx="7163101" cy="89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5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UBND HUYỆN AN DƯƠNG</a:t>
            </a:r>
          </a:p>
          <a:p>
            <a:pPr algn="ctr"/>
            <a:r>
              <a:rPr lang="en-US" sz="2605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 MẦM NON AN HƯNG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7A8A9-75BA-D675-A801-E59F59C47CF3}"/>
              </a:ext>
            </a:extLst>
          </p:cNvPr>
          <p:cNvSpPr txBox="1"/>
          <p:nvPr/>
        </p:nvSpPr>
        <p:spPr>
          <a:xfrm>
            <a:off x="2456060" y="2609018"/>
            <a:ext cx="85929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NHẬN BIẾT MÀU XANH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16BC4A-A225-68E0-605F-6930E92751C4}"/>
              </a:ext>
            </a:extLst>
          </p:cNvPr>
          <p:cNvSpPr/>
          <p:nvPr/>
        </p:nvSpPr>
        <p:spPr>
          <a:xfrm>
            <a:off x="4010739" y="4388614"/>
            <a:ext cx="5113276" cy="1035614"/>
          </a:xfrm>
          <a:prstGeom prst="rect">
            <a:avLst/>
          </a:prstGeom>
          <a:noFill/>
        </p:spPr>
        <p:txBody>
          <a:bodyPr wrap="none" lIns="99259" tIns="49630" rIns="99259" bIns="49630">
            <a:spAutoFit/>
          </a:bodyPr>
          <a:lstStyle/>
          <a:p>
            <a:r>
              <a:rPr lang="en-US" sz="3039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Lĩnh</a:t>
            </a:r>
            <a:r>
              <a:rPr lang="en-US" sz="3039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039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vực</a:t>
            </a:r>
            <a:r>
              <a:rPr lang="en-US" sz="3039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en-US" sz="3039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Phát</a:t>
            </a:r>
            <a:r>
              <a:rPr lang="en-US" sz="3039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039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triển</a:t>
            </a:r>
            <a:r>
              <a:rPr lang="en-US" sz="3039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039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nhận</a:t>
            </a:r>
            <a:r>
              <a:rPr lang="en-US" sz="3039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039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thức</a:t>
            </a:r>
            <a:endParaRPr lang="en-US" sz="3039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en-US" sz="3039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</a:t>
            </a:r>
            <a:r>
              <a:rPr lang="en-US" sz="3039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039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tuổi</a:t>
            </a:r>
            <a:r>
              <a:rPr lang="en-US" sz="3039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 24-36 </a:t>
            </a:r>
            <a:r>
              <a:rPr lang="en-US" sz="3039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tháng</a:t>
            </a:r>
            <a:endParaRPr lang="en-US" sz="3039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4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oi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90" y="0"/>
            <a:ext cx="13231379" cy="6962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81777" y="2469659"/>
            <a:ext cx="9744330" cy="1063824"/>
          </a:xfrm>
          <a:prstGeom prst="rect">
            <a:avLst/>
          </a:prstGeom>
          <a:noFill/>
        </p:spPr>
        <p:txBody>
          <a:bodyPr wrap="none" lIns="105353" tIns="52677" rIns="105353" bIns="52677" numCol="1">
            <a:prstTxWarp prst="textTriangl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22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622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622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622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THỬ TÀI </a:t>
            </a:r>
            <a:r>
              <a:rPr lang="en-US" sz="622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thông</a:t>
            </a:r>
            <a:r>
              <a:rPr lang="en-US" sz="622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minh.</a:t>
            </a:r>
          </a:p>
        </p:txBody>
      </p:sp>
      <p:sp>
        <p:nvSpPr>
          <p:cNvPr id="4" name="Striped Right Arrow 3">
            <a:hlinkClick r:id="rId3" action="ppaction://hlinksldjump"/>
          </p:cNvPr>
          <p:cNvSpPr/>
          <p:nvPr/>
        </p:nvSpPr>
        <p:spPr>
          <a:xfrm>
            <a:off x="10766323" y="6386052"/>
            <a:ext cx="1120877" cy="47194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31404"/>
      </p:ext>
    </p:extLst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BD36D21-A0D6-9B60-64A6-5BE30CCBE7D4}"/>
              </a:ext>
            </a:extLst>
          </p:cNvPr>
          <p:cNvSpPr txBox="1"/>
          <p:nvPr/>
        </p:nvSpPr>
        <p:spPr>
          <a:xfrm>
            <a:off x="2523279" y="308834"/>
            <a:ext cx="6442707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triped Right Arrow 4">
            <a:hlinkClick r:id="rId2" action="ppaction://hlinksldjump"/>
          </p:cNvPr>
          <p:cNvSpPr/>
          <p:nvPr/>
        </p:nvSpPr>
        <p:spPr>
          <a:xfrm>
            <a:off x="10559845" y="6184121"/>
            <a:ext cx="1091381" cy="57064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932FB4-33EE-98F8-0F66-932AD9DAB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9" y="1714500"/>
            <a:ext cx="342900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8ECD45-ACBB-C1C3-E6FB-4B1BAE98E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969" l="10000" r="90000">
                        <a14:foregroundMark x1="72969" y1="90938" x2="72969" y2="90938"/>
                        <a14:foregroundMark x1="72969" y1="90938" x2="72969" y2="90938"/>
                        <a14:foregroundMark x1="73125" y1="92969" x2="73125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04" y="1426029"/>
            <a:ext cx="4005941" cy="40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8125 0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óng xanh" descr="Bóng Nhựa Pit Balls Màu Xanh - Buy Nhựa Bóng Pit Bóng,Bóng Pit Quả Bóng Màu  Xanh,Bóng Product on Alibaba.com">
            <a:extLst>
              <a:ext uri="{FF2B5EF4-FFF2-40B4-BE49-F238E27FC236}">
                <a16:creationId xmlns:a16="http://schemas.microsoft.com/office/drawing/2014/main" id="{47B935FD-2112-004B-CA60-259FA805C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24" b="82288" l="6657" r="77515">
                        <a14:foregroundMark x1="37722" y1="7680" x2="37722" y2="7680"/>
                        <a14:foregroundMark x1="59911" y1="15674" x2="59911" y2="15674"/>
                        <a14:foregroundMark x1="63462" y1="16928" x2="63462" y2="16928"/>
                        <a14:foregroundMark x1="67751" y1="18966" x2="67751" y2="18966"/>
                        <a14:foregroundMark x1="64645" y1="16771" x2="69675" y2="23511"/>
                        <a14:foregroundMark x1="69675" y1="23511" x2="74260" y2="42320"/>
                        <a14:foregroundMark x1="74260" y1="42320" x2="74408" y2="46082"/>
                        <a14:foregroundMark x1="61095" y1="18339" x2="66716" y2="21944"/>
                        <a14:foregroundMark x1="58136" y1="16301" x2="65089" y2="19749"/>
                        <a14:foregroundMark x1="65089" y1="19749" x2="56213" y2="15831"/>
                        <a14:foregroundMark x1="56213" y1="15831" x2="58136" y2="11912"/>
                        <a14:foregroundMark x1="75296" y1="35423" x2="77515" y2="43103"/>
                        <a14:foregroundMark x1="77515" y1="43103" x2="77219" y2="50627"/>
                        <a14:foregroundMark x1="6657" y1="42947" x2="9024" y2="51724"/>
                        <a14:foregroundMark x1="27811" y1="78370" x2="46450" y2="79310"/>
                        <a14:foregroundMark x1="46450" y1="79310" x2="51183" y2="78527"/>
                        <a14:foregroundMark x1="22189" y1="56897" x2="23373" y2="58777"/>
                        <a14:foregroundMark x1="40385" y1="82288" x2="47485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54" b="13571"/>
          <a:stretch/>
        </p:blipFill>
        <p:spPr bwMode="auto">
          <a:xfrm>
            <a:off x="726064" y="2327633"/>
            <a:ext cx="3158547" cy="32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óng đỏ">
            <a:extLst>
              <a:ext uri="{FF2B5EF4-FFF2-40B4-BE49-F238E27FC236}">
                <a16:creationId xmlns:a16="http://schemas.microsoft.com/office/drawing/2014/main" id="{730FC015-3424-C244-48EB-EF028E987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348" y="2319851"/>
            <a:ext cx="3389461" cy="3222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5B411-EDEF-0E3E-68BA-FDAFDCEFC252}"/>
              </a:ext>
            </a:extLst>
          </p:cNvPr>
          <p:cNvSpPr txBox="1"/>
          <p:nvPr/>
        </p:nvSpPr>
        <p:spPr>
          <a:xfrm>
            <a:off x="2997843" y="326035"/>
            <a:ext cx="648361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Bé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hãy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chọn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quả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bóng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màu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xanh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4" name="Striped Right Arrow 3">
            <a:hlinkClick r:id="rId6" action="ppaction://hlinksldjump"/>
          </p:cNvPr>
          <p:cNvSpPr/>
          <p:nvPr/>
        </p:nvSpPr>
        <p:spPr>
          <a:xfrm>
            <a:off x="10464800" y="6342743"/>
            <a:ext cx="1335314" cy="51525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30469 -0.000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âu hỏi">
            <a:extLst>
              <a:ext uri="{FF2B5EF4-FFF2-40B4-BE49-F238E27FC236}">
                <a16:creationId xmlns:a16="http://schemas.microsoft.com/office/drawing/2014/main" id="{778156C3-4BEC-9829-99E0-51965832E9DD}"/>
              </a:ext>
            </a:extLst>
          </p:cNvPr>
          <p:cNvSpPr txBox="1"/>
          <p:nvPr/>
        </p:nvSpPr>
        <p:spPr>
          <a:xfrm>
            <a:off x="2997843" y="326035"/>
            <a:ext cx="683195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Bé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hãy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chọn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chiếc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quần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màu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xanh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4" name="Striped Right Arrow 3">
            <a:hlinkClick r:id="rId2" action="ppaction://hlinksldjump"/>
          </p:cNvPr>
          <p:cNvSpPr/>
          <p:nvPr/>
        </p:nvSpPr>
        <p:spPr>
          <a:xfrm>
            <a:off x="10522857" y="6280190"/>
            <a:ext cx="1171988" cy="57781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504A50-129E-AA3B-3277-66EF809C3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375" r="92188">
                        <a14:foregroundMark x1="7813" y1="58281" x2="7813" y2="58281"/>
                        <a14:foregroundMark x1="7813" y1="63125" x2="7813" y2="63125"/>
                        <a14:foregroundMark x1="4531" y1="72500" x2="4531" y2="72500"/>
                        <a14:foregroundMark x1="92188" y1="74219" x2="92188" y2="74219"/>
                        <a14:foregroundMark x1="91406" y1="65156" x2="91406" y2="6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" y="1353367"/>
            <a:ext cx="4310742" cy="4310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2AC99-95A9-EDD3-64EE-BCF835EEC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25" b="90781" l="9908" r="89977">
                        <a14:foregroundMark x1="33986" y1="8281" x2="33986" y2="8281"/>
                        <a14:foregroundMark x1="33986" y1="8281" x2="33986" y2="8281"/>
                        <a14:foregroundMark x1="57373" y1="90469" x2="57373" y2="90469"/>
                        <a14:foregroundMark x1="57373" y1="90469" x2="57373" y2="90469"/>
                        <a14:foregroundMark x1="43203" y1="90781" x2="43203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91" y="1471053"/>
            <a:ext cx="5527221" cy="40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29739 0.0122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6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35085" y="1674674"/>
            <a:ext cx="631863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đây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hết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rồi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</a:p>
          <a:p>
            <a:pPr algn="ctr"/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Hẹn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gặp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lại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bé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vào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giờ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48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sau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48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52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00">
        <p:circle/>
      </p:transition>
    </mc:Choice>
    <mc:Fallback xmlns="">
      <p:transition spd="slow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A75BC5-A3FD-50E7-FB33-1204B0B65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3" y="971911"/>
            <a:ext cx="12192001" cy="5377911"/>
          </a:xfrm>
          <a:prstGeom prst="rect">
            <a:avLst/>
          </a:prstGeom>
        </p:spPr>
      </p:pic>
      <p:sp>
        <p:nvSpPr>
          <p:cNvPr id="6" name="MĐ-YC">
            <a:extLst>
              <a:ext uri="{FF2B5EF4-FFF2-40B4-BE49-F238E27FC236}">
                <a16:creationId xmlns:a16="http://schemas.microsoft.com/office/drawing/2014/main" id="{0EE584BB-550E-0791-1982-9CCBB9FBDAF3}"/>
              </a:ext>
            </a:extLst>
          </p:cNvPr>
          <p:cNvSpPr/>
          <p:nvPr/>
        </p:nvSpPr>
        <p:spPr>
          <a:xfrm>
            <a:off x="4062901" y="401851"/>
            <a:ext cx="4228043" cy="556575"/>
          </a:xfrm>
          <a:prstGeom prst="rect">
            <a:avLst/>
          </a:prstGeom>
          <a:noFill/>
        </p:spPr>
        <p:txBody>
          <a:bodyPr wrap="none" lIns="71895" tIns="35947" rIns="71895" bIns="35947">
            <a:spAutoFit/>
          </a:bodyPr>
          <a:lstStyle/>
          <a:p>
            <a:pPr algn="ctr"/>
            <a:r>
              <a:rPr lang="en-US" sz="3145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ĐÍCH-YÊU CẦU</a:t>
            </a:r>
          </a:p>
        </p:txBody>
      </p:sp>
      <p:pic>
        <p:nvPicPr>
          <p:cNvPr id="1032" name="đám mây" descr="Cloudy ">
            <a:extLst>
              <a:ext uri="{FF2B5EF4-FFF2-40B4-BE49-F238E27FC236}">
                <a16:creationId xmlns:a16="http://schemas.microsoft.com/office/drawing/2014/main" id="{A76EADAC-B806-92ED-8741-5F01A4C64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466">
            <a:off x="139230" y="848927"/>
            <a:ext cx="1364772" cy="13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49E97FF-773B-B0CC-D75A-6FF0C5B31C42}"/>
              </a:ext>
            </a:extLst>
          </p:cNvPr>
          <p:cNvGrpSpPr/>
          <p:nvPr/>
        </p:nvGrpSpPr>
        <p:grpSpPr>
          <a:xfrm>
            <a:off x="1695573" y="1449951"/>
            <a:ext cx="2585504" cy="4173294"/>
            <a:chOff x="1562002" y="660497"/>
            <a:chExt cx="2183373" cy="3844538"/>
          </a:xfrm>
        </p:grpSpPr>
        <p:sp>
          <p:nvSpPr>
            <p:cNvPr id="18" name="khung 1">
              <a:extLst>
                <a:ext uri="{FF2B5EF4-FFF2-40B4-BE49-F238E27FC236}">
                  <a16:creationId xmlns:a16="http://schemas.microsoft.com/office/drawing/2014/main" id="{5ECD6151-E8BC-2E0E-E8F5-891943B13DDB}"/>
                </a:ext>
              </a:extLst>
            </p:cNvPr>
            <p:cNvSpPr/>
            <p:nvPr/>
          </p:nvSpPr>
          <p:spPr>
            <a:xfrm>
              <a:off x="1562002" y="892315"/>
              <a:ext cx="2000372" cy="361272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cap="flat" cmpd="dbl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43" name="nsao 1" descr="Gold star ">
              <a:extLst>
                <a:ext uri="{FF2B5EF4-FFF2-40B4-BE49-F238E27FC236}">
                  <a16:creationId xmlns:a16="http://schemas.microsoft.com/office/drawing/2014/main" id="{3E8D6797-409F-F1DA-55D2-6667CFB3A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648" y="660497"/>
              <a:ext cx="527727" cy="527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39AE3F-32BF-68B1-73F5-B551387E5F4B}"/>
                </a:ext>
              </a:extLst>
            </p:cNvPr>
            <p:cNvSpPr txBox="1"/>
            <p:nvPr/>
          </p:nvSpPr>
          <p:spPr>
            <a:xfrm>
              <a:off x="1696383" y="1104804"/>
              <a:ext cx="1792367" cy="3039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5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5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605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60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260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8F8651-8F8B-511D-91FC-77B14A0108BD}"/>
              </a:ext>
            </a:extLst>
          </p:cNvPr>
          <p:cNvGrpSpPr/>
          <p:nvPr/>
        </p:nvGrpSpPr>
        <p:grpSpPr>
          <a:xfrm>
            <a:off x="4682248" y="1528459"/>
            <a:ext cx="2751238" cy="4094789"/>
            <a:chOff x="4616788" y="732819"/>
            <a:chExt cx="2393142" cy="3772218"/>
          </a:xfrm>
        </p:grpSpPr>
        <p:sp>
          <p:nvSpPr>
            <p:cNvPr id="19" name="khung 2">
              <a:extLst>
                <a:ext uri="{FF2B5EF4-FFF2-40B4-BE49-F238E27FC236}">
                  <a16:creationId xmlns:a16="http://schemas.microsoft.com/office/drawing/2014/main" id="{2DE0CB68-10DA-2665-65E3-DA98323C1590}"/>
                </a:ext>
              </a:extLst>
            </p:cNvPr>
            <p:cNvSpPr/>
            <p:nvPr/>
          </p:nvSpPr>
          <p:spPr>
            <a:xfrm>
              <a:off x="4616788" y="976188"/>
              <a:ext cx="2393142" cy="352884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8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88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88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nsao 2" descr="Gold star ">
              <a:extLst>
                <a:ext uri="{FF2B5EF4-FFF2-40B4-BE49-F238E27FC236}">
                  <a16:creationId xmlns:a16="http://schemas.microsoft.com/office/drawing/2014/main" id="{89CA8154-358F-F16F-0D91-EF16A7234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643" y="764528"/>
              <a:ext cx="527727" cy="527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8034B3-12FC-2412-C3DE-83C1D8C4FDA2}"/>
                </a:ext>
              </a:extLst>
            </p:cNvPr>
            <p:cNvSpPr txBox="1"/>
            <p:nvPr/>
          </p:nvSpPr>
          <p:spPr>
            <a:xfrm>
              <a:off x="4638029" y="732819"/>
              <a:ext cx="2283689" cy="3685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954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95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5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2605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lang="en-US" sz="260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xanh,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60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1B9AF6-CBF4-B50F-F688-E2DB32485F7D}"/>
              </a:ext>
            </a:extLst>
          </p:cNvPr>
          <p:cNvGrpSpPr/>
          <p:nvPr/>
        </p:nvGrpSpPr>
        <p:grpSpPr>
          <a:xfrm>
            <a:off x="7997235" y="1535177"/>
            <a:ext cx="2499194" cy="4088069"/>
            <a:chOff x="7367244" y="739008"/>
            <a:chExt cx="2133621" cy="3766027"/>
          </a:xfrm>
        </p:grpSpPr>
        <p:sp>
          <p:nvSpPr>
            <p:cNvPr id="20" name="khung 3">
              <a:extLst>
                <a:ext uri="{FF2B5EF4-FFF2-40B4-BE49-F238E27FC236}">
                  <a16:creationId xmlns:a16="http://schemas.microsoft.com/office/drawing/2014/main" id="{60805EC7-0E96-0749-795A-9FADCBD5F3CD}"/>
                </a:ext>
              </a:extLst>
            </p:cNvPr>
            <p:cNvSpPr/>
            <p:nvPr/>
          </p:nvSpPr>
          <p:spPr>
            <a:xfrm>
              <a:off x="7367244" y="976187"/>
              <a:ext cx="1997767" cy="3528848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8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nsao 3" descr="Gold star ">
              <a:extLst>
                <a:ext uri="{FF2B5EF4-FFF2-40B4-BE49-F238E27FC236}">
                  <a16:creationId xmlns:a16="http://schemas.microsoft.com/office/drawing/2014/main" id="{FF10DC03-2FF6-8E5F-951A-3B77DE70D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138" y="739008"/>
              <a:ext cx="527727" cy="527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C1372F-6D97-5808-8FE9-3FC373D77AE6}"/>
                </a:ext>
              </a:extLst>
            </p:cNvPr>
            <p:cNvSpPr txBox="1"/>
            <p:nvPr/>
          </p:nvSpPr>
          <p:spPr>
            <a:xfrm>
              <a:off x="7489162" y="1038532"/>
              <a:ext cx="1817960" cy="230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5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605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en-US" sz="260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60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triped Right Arrow 1">
            <a:hlinkClick r:id="rId10" action="ppaction://hlinksldjump"/>
          </p:cNvPr>
          <p:cNvSpPr/>
          <p:nvPr/>
        </p:nvSpPr>
        <p:spPr>
          <a:xfrm>
            <a:off x="10496429" y="6229350"/>
            <a:ext cx="1047871" cy="6286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469497-AF05-4F90-04B7-4A87E0A2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10" y="752011"/>
            <a:ext cx="10225705" cy="5366456"/>
          </a:xfrm>
          <a:prstGeom prst="rect">
            <a:avLst/>
          </a:prstGeom>
        </p:spPr>
      </p:pic>
      <p:sp>
        <p:nvSpPr>
          <p:cNvPr id="15" name="nội dung hđ">
            <a:extLst>
              <a:ext uri="{FF2B5EF4-FFF2-40B4-BE49-F238E27FC236}">
                <a16:creationId xmlns:a16="http://schemas.microsoft.com/office/drawing/2014/main" id="{820DA138-C2CF-DF41-3BF5-37B7936F6E5E}"/>
              </a:ext>
            </a:extLst>
          </p:cNvPr>
          <p:cNvSpPr/>
          <p:nvPr/>
        </p:nvSpPr>
        <p:spPr>
          <a:xfrm>
            <a:off x="2680724" y="739533"/>
            <a:ext cx="6407934" cy="725852"/>
          </a:xfrm>
          <a:prstGeom prst="rect">
            <a:avLst/>
          </a:prstGeom>
          <a:noFill/>
        </p:spPr>
        <p:txBody>
          <a:bodyPr wrap="none" lIns="71895" tIns="35947" rIns="71895" bIns="35947">
            <a:spAutoFit/>
          </a:bodyPr>
          <a:lstStyle/>
          <a:p>
            <a:pPr algn="ctr"/>
            <a:r>
              <a:rPr lang="en-US" sz="4245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2C18C2-5F1E-FD27-13AA-6F8D6C690B00}"/>
              </a:ext>
            </a:extLst>
          </p:cNvPr>
          <p:cNvGrpSpPr/>
          <p:nvPr/>
        </p:nvGrpSpPr>
        <p:grpSpPr>
          <a:xfrm>
            <a:off x="1752535" y="1855462"/>
            <a:ext cx="5647871" cy="926204"/>
            <a:chOff x="1614477" y="1034063"/>
            <a:chExt cx="5202954" cy="853241"/>
          </a:xfrm>
        </p:grpSpPr>
        <p:pic>
          <p:nvPicPr>
            <p:cNvPr id="2050" name="sổ 1" descr="Notebook ">
              <a:extLst>
                <a:ext uri="{FF2B5EF4-FFF2-40B4-BE49-F238E27FC236}">
                  <a16:creationId xmlns:a16="http://schemas.microsoft.com/office/drawing/2014/main" id="{17ADCD2D-FABB-57FB-4AA6-7DC33B24C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477" y="1034063"/>
              <a:ext cx="853241" cy="85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HĐ1">
              <a:extLst>
                <a:ext uri="{FF2B5EF4-FFF2-40B4-BE49-F238E27FC236}">
                  <a16:creationId xmlns:a16="http://schemas.microsoft.com/office/drawing/2014/main" id="{915B96B4-9ED9-F77A-DF46-26F4CFAB5041}"/>
                </a:ext>
              </a:extLst>
            </p:cNvPr>
            <p:cNvSpPr txBox="1"/>
            <p:nvPr/>
          </p:nvSpPr>
          <p:spPr>
            <a:xfrm>
              <a:off x="2312894" y="1254494"/>
              <a:ext cx="4504537" cy="441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vi-VN" sz="2516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FC65A28-BE5F-736B-CD0A-D82AF5E6908C}"/>
              </a:ext>
            </a:extLst>
          </p:cNvPr>
          <p:cNvGrpSpPr/>
          <p:nvPr/>
        </p:nvGrpSpPr>
        <p:grpSpPr>
          <a:xfrm>
            <a:off x="1752535" y="3290266"/>
            <a:ext cx="5965436" cy="926203"/>
            <a:chOff x="1614477" y="2355839"/>
            <a:chExt cx="5495503" cy="853241"/>
          </a:xfrm>
        </p:grpSpPr>
        <p:pic>
          <p:nvPicPr>
            <p:cNvPr id="36" name="sổ 2" descr="Notebook ">
              <a:extLst>
                <a:ext uri="{FF2B5EF4-FFF2-40B4-BE49-F238E27FC236}">
                  <a16:creationId xmlns:a16="http://schemas.microsoft.com/office/drawing/2014/main" id="{56C02AB4-C69C-F654-C5E7-3927B1245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477" y="2355839"/>
              <a:ext cx="853241" cy="85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HĐ2">
              <a:extLst>
                <a:ext uri="{FF2B5EF4-FFF2-40B4-BE49-F238E27FC236}">
                  <a16:creationId xmlns:a16="http://schemas.microsoft.com/office/drawing/2014/main" id="{2AF969F6-9154-8F4D-D95C-7EF14EB1E52F}"/>
                </a:ext>
              </a:extLst>
            </p:cNvPr>
            <p:cNvSpPr txBox="1"/>
            <p:nvPr/>
          </p:nvSpPr>
          <p:spPr>
            <a:xfrm>
              <a:off x="2475558" y="2565038"/>
              <a:ext cx="4634422" cy="441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vi-VN" sz="2516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59A3DB-6B7F-61F7-9AB6-A8D1BD2BA335}"/>
              </a:ext>
            </a:extLst>
          </p:cNvPr>
          <p:cNvGrpSpPr/>
          <p:nvPr/>
        </p:nvGrpSpPr>
        <p:grpSpPr>
          <a:xfrm>
            <a:off x="1752535" y="4725072"/>
            <a:ext cx="7228178" cy="926204"/>
            <a:chOff x="1614477" y="3677616"/>
            <a:chExt cx="6658771" cy="853241"/>
          </a:xfrm>
        </p:grpSpPr>
        <p:pic>
          <p:nvPicPr>
            <p:cNvPr id="35" name="sổ 3" descr="Notebook ">
              <a:extLst>
                <a:ext uri="{FF2B5EF4-FFF2-40B4-BE49-F238E27FC236}">
                  <a16:creationId xmlns:a16="http://schemas.microsoft.com/office/drawing/2014/main" id="{99873121-B3DD-1A98-9B6D-FF14DDE41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477" y="3677616"/>
              <a:ext cx="853241" cy="85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HĐ3">
              <a:extLst>
                <a:ext uri="{FF2B5EF4-FFF2-40B4-BE49-F238E27FC236}">
                  <a16:creationId xmlns:a16="http://schemas.microsoft.com/office/drawing/2014/main" id="{ABEDE3AC-64D8-4AC9-F083-CB9A4BDE38E7}"/>
                </a:ext>
              </a:extLst>
            </p:cNvPr>
            <p:cNvSpPr txBox="1"/>
            <p:nvPr/>
          </p:nvSpPr>
          <p:spPr>
            <a:xfrm>
              <a:off x="2467718" y="3768277"/>
              <a:ext cx="5805530" cy="441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 Ai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16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51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vi-VN" sz="2516" dirty="0"/>
            </a:p>
          </p:txBody>
        </p:sp>
      </p:grpSp>
      <p:sp>
        <p:nvSpPr>
          <p:cNvPr id="6" name="Striped Right Arrow 5">
            <a:hlinkClick r:id="rId4" action="ppaction://hlinksldjump"/>
          </p:cNvPr>
          <p:cNvSpPr/>
          <p:nvPr/>
        </p:nvSpPr>
        <p:spPr>
          <a:xfrm>
            <a:off x="10722769" y="6118467"/>
            <a:ext cx="1243012" cy="5109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7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19F7E6-C09D-46B0-8061-3BDE24A3E397}"/>
              </a:ext>
            </a:extLst>
          </p:cNvPr>
          <p:cNvSpPr txBox="1"/>
          <p:nvPr/>
        </p:nvSpPr>
        <p:spPr>
          <a:xfrm>
            <a:off x="2058817" y="2808515"/>
            <a:ext cx="8554754" cy="82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776" dirty="0">
                <a:solidFill>
                  <a:schemeClr val="accent1"/>
                </a:solidFill>
              </a:rPr>
              <a:t>HĐ 1: Nghe hát bài “ Sắc màu”</a:t>
            </a:r>
          </a:p>
        </p:txBody>
      </p:sp>
      <p:sp>
        <p:nvSpPr>
          <p:cNvPr id="3" name="Striped Right Arrow 2">
            <a:hlinkClick r:id="rId2" action="ppaction://hlinksldjump"/>
          </p:cNvPr>
          <p:cNvSpPr/>
          <p:nvPr/>
        </p:nvSpPr>
        <p:spPr>
          <a:xfrm>
            <a:off x="10458450" y="6272213"/>
            <a:ext cx="1285875" cy="4572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6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u đo ok.mp4">
            <a:hlinkClick r:id="" action="ppaction://media"/>
            <a:extLst>
              <a:ext uri="{FF2B5EF4-FFF2-40B4-BE49-F238E27FC236}">
                <a16:creationId xmlns:a16="http://schemas.microsoft.com/office/drawing/2014/main" id="{F1A6B32C-EA01-40F5-B5A9-863B5D5E7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736"/>
            <a:ext cx="13231379" cy="6327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7D8B59-6A87-610D-D81A-A265DD2CF91B}"/>
              </a:ext>
            </a:extLst>
          </p:cNvPr>
          <p:cNvSpPr txBox="1"/>
          <p:nvPr/>
        </p:nvSpPr>
        <p:spPr>
          <a:xfrm>
            <a:off x="3211880" y="1257362"/>
            <a:ext cx="184731" cy="393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1954" dirty="0">
              <a:latin typeface="+mj-lt"/>
            </a:endParaRPr>
          </a:p>
        </p:txBody>
      </p:sp>
      <p:sp>
        <p:nvSpPr>
          <p:cNvPr id="4" name="Striped Right Arrow 3">
            <a:hlinkClick r:id="rId5" action="ppaction://hlinksldjump"/>
          </p:cNvPr>
          <p:cNvSpPr/>
          <p:nvPr/>
        </p:nvSpPr>
        <p:spPr>
          <a:xfrm>
            <a:off x="11105535" y="6459794"/>
            <a:ext cx="1086465" cy="39820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22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ECC7A-285F-4A59-9FAA-627F44E11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87" y="0"/>
            <a:ext cx="1323137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58A6C-CE6B-8DDF-A522-E6647E0993EC}"/>
              </a:ext>
            </a:extLst>
          </p:cNvPr>
          <p:cNvSpPr txBox="1"/>
          <p:nvPr/>
        </p:nvSpPr>
        <p:spPr>
          <a:xfrm>
            <a:off x="2902657" y="353140"/>
            <a:ext cx="6272743" cy="6269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474" dirty="0" err="1">
                <a:solidFill>
                  <a:srgbClr val="7030A0"/>
                </a:solidFill>
              </a:rPr>
              <a:t>Hoạt</a:t>
            </a:r>
            <a:r>
              <a:rPr lang="en-US" sz="3474" dirty="0">
                <a:solidFill>
                  <a:srgbClr val="7030A0"/>
                </a:solidFill>
              </a:rPr>
              <a:t> </a:t>
            </a:r>
            <a:r>
              <a:rPr lang="en-US" sz="3474" dirty="0" err="1">
                <a:solidFill>
                  <a:srgbClr val="7030A0"/>
                </a:solidFill>
              </a:rPr>
              <a:t>động</a:t>
            </a:r>
            <a:r>
              <a:rPr lang="en-US" sz="3474" dirty="0">
                <a:solidFill>
                  <a:srgbClr val="7030A0"/>
                </a:solidFill>
              </a:rPr>
              <a:t> 2: </a:t>
            </a:r>
            <a:r>
              <a:rPr lang="en-US" sz="3474" dirty="0" err="1">
                <a:solidFill>
                  <a:srgbClr val="7030A0"/>
                </a:solidFill>
              </a:rPr>
              <a:t>Nhận</a:t>
            </a:r>
            <a:r>
              <a:rPr lang="en-US" sz="3474" dirty="0">
                <a:solidFill>
                  <a:srgbClr val="7030A0"/>
                </a:solidFill>
              </a:rPr>
              <a:t> </a:t>
            </a:r>
            <a:r>
              <a:rPr lang="en-US" sz="3474" dirty="0" err="1">
                <a:solidFill>
                  <a:srgbClr val="7030A0"/>
                </a:solidFill>
              </a:rPr>
              <a:t>biết</a:t>
            </a:r>
            <a:r>
              <a:rPr lang="en-US" sz="3474" dirty="0">
                <a:solidFill>
                  <a:srgbClr val="7030A0"/>
                </a:solidFill>
              </a:rPr>
              <a:t> </a:t>
            </a:r>
            <a:r>
              <a:rPr lang="en-US" sz="3474" dirty="0" err="1">
                <a:solidFill>
                  <a:srgbClr val="7030A0"/>
                </a:solidFill>
              </a:rPr>
              <a:t>màu</a:t>
            </a:r>
            <a:r>
              <a:rPr lang="en-US" sz="3474" dirty="0">
                <a:solidFill>
                  <a:srgbClr val="7030A0"/>
                </a:solidFill>
              </a:rPr>
              <a:t> </a:t>
            </a:r>
            <a:r>
              <a:rPr lang="en-US" sz="3474" dirty="0" err="1">
                <a:solidFill>
                  <a:srgbClr val="7030A0"/>
                </a:solidFill>
              </a:rPr>
              <a:t>xanh</a:t>
            </a:r>
            <a:endParaRPr lang="vi-VN" sz="3474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EC4CC-6D0B-ADDD-B394-59E46254A130}"/>
              </a:ext>
            </a:extLst>
          </p:cNvPr>
          <p:cNvSpPr txBox="1"/>
          <p:nvPr/>
        </p:nvSpPr>
        <p:spPr>
          <a:xfrm>
            <a:off x="4703949" y="5756656"/>
            <a:ext cx="2784095" cy="5600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39" dirty="0" err="1">
                <a:solidFill>
                  <a:srgbClr val="7030A0"/>
                </a:solidFill>
              </a:rPr>
              <a:t>Cái</a:t>
            </a:r>
            <a:r>
              <a:rPr lang="en-US" sz="3039" dirty="0">
                <a:solidFill>
                  <a:srgbClr val="7030A0"/>
                </a:solidFill>
              </a:rPr>
              <a:t> </a:t>
            </a:r>
            <a:r>
              <a:rPr lang="en-US" sz="3039" dirty="0" err="1">
                <a:solidFill>
                  <a:srgbClr val="7030A0"/>
                </a:solidFill>
              </a:rPr>
              <a:t>áo</a:t>
            </a:r>
            <a:r>
              <a:rPr lang="en-US" sz="3039" dirty="0">
                <a:solidFill>
                  <a:srgbClr val="7030A0"/>
                </a:solidFill>
              </a:rPr>
              <a:t> </a:t>
            </a:r>
            <a:r>
              <a:rPr lang="en-US" sz="3039" dirty="0" err="1">
                <a:solidFill>
                  <a:srgbClr val="7030A0"/>
                </a:solidFill>
              </a:rPr>
              <a:t>màu</a:t>
            </a:r>
            <a:r>
              <a:rPr lang="en-US" sz="3039" dirty="0">
                <a:solidFill>
                  <a:srgbClr val="7030A0"/>
                </a:solidFill>
              </a:rPr>
              <a:t> </a:t>
            </a:r>
            <a:r>
              <a:rPr lang="en-US" sz="3039" dirty="0" err="1">
                <a:solidFill>
                  <a:srgbClr val="7030A0"/>
                </a:solidFill>
              </a:rPr>
              <a:t>xanh</a:t>
            </a:r>
            <a:endParaRPr lang="vi-VN" sz="3039" dirty="0">
              <a:solidFill>
                <a:srgbClr val="7030A0"/>
              </a:solidFill>
            </a:endParaRPr>
          </a:p>
        </p:txBody>
      </p:sp>
      <p:sp>
        <p:nvSpPr>
          <p:cNvPr id="2" name="Striped Right Arrow 1">
            <a:hlinkClick r:id="rId3" action="ppaction://hlinksldjump"/>
          </p:cNvPr>
          <p:cNvSpPr/>
          <p:nvPr/>
        </p:nvSpPr>
        <p:spPr>
          <a:xfrm>
            <a:off x="10751574" y="6316681"/>
            <a:ext cx="1030969" cy="4479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2881F-96B2-DB3D-5320-9F82279AA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0" b="89650" l="8263" r="91036">
                        <a14:foregroundMark x1="8543" y1="34825" x2="8543" y2="34825"/>
                        <a14:foregroundMark x1="90756" y1="35245" x2="90756" y2="35245"/>
                        <a14:foregroundMark x1="91036" y1="35245" x2="91036" y2="35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9537" y="1249491"/>
            <a:ext cx="4352921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31306"/>
      </p:ext>
    </p:extLst>
  </p:cSld>
  <p:clrMapOvr>
    <a:masterClrMapping/>
  </p:clrMapOvr>
  <p:transition spd="slow" advTm="2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35257-0DB9-4989-967C-800B2B855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3"/>
          <a:stretch/>
        </p:blipFill>
        <p:spPr>
          <a:xfrm>
            <a:off x="0" y="0"/>
            <a:ext cx="1323137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D54818-AF26-7127-690E-7C2C6501C45E}"/>
              </a:ext>
            </a:extLst>
          </p:cNvPr>
          <p:cNvSpPr txBox="1"/>
          <p:nvPr/>
        </p:nvSpPr>
        <p:spPr>
          <a:xfrm>
            <a:off x="4377891" y="5569412"/>
            <a:ext cx="385259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Cái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mũ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màu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xanh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4" name="Striped Right Arrow 3">
            <a:hlinkClick r:id="rId3" action="ppaction://hlinksldjump"/>
          </p:cNvPr>
          <p:cNvSpPr/>
          <p:nvPr/>
        </p:nvSpPr>
        <p:spPr>
          <a:xfrm>
            <a:off x="10958052" y="6150076"/>
            <a:ext cx="1047136" cy="51619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AFD9D-4D2C-5C72-263B-0A54070C9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" b="96839" l="4023" r="95690">
                        <a14:foregroundMark x1="8621" y1="36207" x2="8621" y2="36207"/>
                        <a14:foregroundMark x1="8621" y1="36207" x2="8621" y2="36207"/>
                        <a14:foregroundMark x1="4885" y1="47414" x2="4885" y2="47414"/>
                        <a14:foregroundMark x1="4023" y1="50862" x2="4023" y2="50862"/>
                        <a14:foregroundMark x1="46264" y1="7759" x2="46264" y2="7759"/>
                        <a14:foregroundMark x1="46264" y1="7759" x2="46264" y2="7759"/>
                        <a14:foregroundMark x1="49425" y1="1437" x2="49425" y2="1437"/>
                        <a14:foregroundMark x1="49425" y1="1437" x2="49425" y2="1437"/>
                        <a14:foregroundMark x1="93103" y1="38793" x2="93103" y2="38793"/>
                        <a14:foregroundMark x1="93103" y1="38793" x2="93103" y2="38793"/>
                        <a14:foregroundMark x1="95977" y1="55460" x2="95977" y2="55460"/>
                        <a14:foregroundMark x1="95977" y1="54885" x2="95977" y2="54885"/>
                        <a14:foregroundMark x1="80460" y1="68678" x2="80460" y2="68678"/>
                        <a14:foregroundMark x1="80460" y1="68678" x2="80460" y2="68678"/>
                        <a14:foregroundMark x1="79023" y1="95402" x2="79023" y2="95402"/>
                        <a14:foregroundMark x1="79023" y1="95402" x2="79023" y2="95402"/>
                        <a14:foregroundMark x1="20690" y1="96552" x2="20690" y2="96552"/>
                        <a14:foregroundMark x1="20690" y1="96839" x2="20690" y2="9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2" y="642257"/>
            <a:ext cx="4444093" cy="44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000">
        <p14:reveal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89" y="0"/>
            <a:ext cx="132313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7946E6-6647-7366-ABFF-70BDA5D54BB6}"/>
              </a:ext>
            </a:extLst>
          </p:cNvPr>
          <p:cNvSpPr txBox="1"/>
          <p:nvPr/>
        </p:nvSpPr>
        <p:spPr>
          <a:xfrm>
            <a:off x="3385457" y="5470660"/>
            <a:ext cx="477882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Quả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bóng</a:t>
            </a:r>
            <a:r>
              <a:rPr lang="en-US" sz="3600" dirty="0">
                <a:solidFill>
                  <a:srgbClr val="7030A0"/>
                </a:solidFill>
              </a:rPr>
              <a:t> bay </a:t>
            </a:r>
            <a:r>
              <a:rPr lang="en-US" sz="3600" dirty="0" err="1">
                <a:solidFill>
                  <a:srgbClr val="7030A0"/>
                </a:solidFill>
              </a:rPr>
              <a:t>màu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xanh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4" name="Striped Right Arrow 3">
            <a:hlinkClick r:id="rId3" action="ppaction://hlinksldjump"/>
          </p:cNvPr>
          <p:cNvSpPr/>
          <p:nvPr/>
        </p:nvSpPr>
        <p:spPr>
          <a:xfrm>
            <a:off x="10707329" y="6209071"/>
            <a:ext cx="1194619" cy="5456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CB678-7BEC-5EFA-EAA3-CD5F2D32F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66750" l="31917" r="69917">
                        <a14:foregroundMark x1="47000" y1="14250" x2="47000" y2="14250"/>
                        <a14:foregroundMark x1="47000" y1="14250" x2="47000" y2="14250"/>
                        <a14:foregroundMark x1="31917" y1="28583" x2="31917" y2="28583"/>
                        <a14:foregroundMark x1="31917" y1="28583" x2="31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10317" r="25396" b="26826"/>
          <a:stretch/>
        </p:blipFill>
        <p:spPr>
          <a:xfrm>
            <a:off x="3940629" y="707571"/>
            <a:ext cx="384265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0641"/>
      </p:ext>
    </p:extLst>
  </p:cSld>
  <p:clrMapOvr>
    <a:masterClrMapping/>
  </p:clrMapOvr>
  <p:transition spd="slow" advTm="2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0D810-A918-430E-B9E1-DB7EB3571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87" y="0"/>
            <a:ext cx="1323137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F7002C-AB6C-928D-25A0-F98049B3640B}"/>
              </a:ext>
            </a:extLst>
          </p:cNvPr>
          <p:cNvSpPr txBox="1"/>
          <p:nvPr/>
        </p:nvSpPr>
        <p:spPr>
          <a:xfrm>
            <a:off x="4676506" y="5500085"/>
            <a:ext cx="3309880" cy="5600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39" dirty="0" err="1">
                <a:solidFill>
                  <a:srgbClr val="7030A0"/>
                </a:solidFill>
              </a:rPr>
              <a:t>Bông</a:t>
            </a:r>
            <a:r>
              <a:rPr lang="en-US" sz="3039" dirty="0">
                <a:solidFill>
                  <a:srgbClr val="7030A0"/>
                </a:solidFill>
              </a:rPr>
              <a:t> </a:t>
            </a:r>
            <a:r>
              <a:rPr lang="en-US" sz="3039" dirty="0" err="1">
                <a:solidFill>
                  <a:srgbClr val="7030A0"/>
                </a:solidFill>
              </a:rPr>
              <a:t>hoa</a:t>
            </a:r>
            <a:r>
              <a:rPr lang="en-US" sz="3039" dirty="0">
                <a:solidFill>
                  <a:srgbClr val="7030A0"/>
                </a:solidFill>
              </a:rPr>
              <a:t> </a:t>
            </a:r>
            <a:r>
              <a:rPr lang="en-US" sz="3039" dirty="0" err="1">
                <a:solidFill>
                  <a:srgbClr val="7030A0"/>
                </a:solidFill>
              </a:rPr>
              <a:t>màu</a:t>
            </a:r>
            <a:r>
              <a:rPr lang="en-US" sz="3039" dirty="0">
                <a:solidFill>
                  <a:srgbClr val="7030A0"/>
                </a:solidFill>
              </a:rPr>
              <a:t> </a:t>
            </a:r>
            <a:r>
              <a:rPr lang="en-US" sz="3039" dirty="0" err="1">
                <a:solidFill>
                  <a:srgbClr val="7030A0"/>
                </a:solidFill>
              </a:rPr>
              <a:t>xanh</a:t>
            </a:r>
            <a:endParaRPr lang="vi-VN" sz="3039" dirty="0">
              <a:solidFill>
                <a:srgbClr val="7030A0"/>
              </a:solidFill>
            </a:endParaRPr>
          </a:p>
        </p:txBody>
      </p:sp>
      <p:sp>
        <p:nvSpPr>
          <p:cNvPr id="2" name="Striped Right Arrow 1">
            <a:hlinkClick r:id="rId3" action="ppaction://hlinksldjump"/>
          </p:cNvPr>
          <p:cNvSpPr/>
          <p:nvPr/>
        </p:nvSpPr>
        <p:spPr>
          <a:xfrm>
            <a:off x="11223523" y="6209071"/>
            <a:ext cx="1076632" cy="64892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1BB6D-0D14-209E-08E3-B7E018917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27" b="95703" l="10000" r="90000">
                        <a14:foregroundMark x1="49556" y1="8398" x2="49556" y2="8398"/>
                        <a14:foregroundMark x1="49556" y1="8398" x2="49556" y2="8398"/>
                        <a14:foregroundMark x1="48889" y1="7227" x2="48889" y2="7227"/>
                        <a14:foregroundMark x1="48889" y1="7227" x2="48889" y2="7227"/>
                        <a14:foregroundMark x1="51444" y1="95703" x2="51444" y2="95703"/>
                        <a14:foregroundMark x1="51444" y1="93359" x2="51444" y2="93359"/>
                        <a14:foregroundMark x1="51444" y1="88867" x2="51444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07" y="544285"/>
            <a:ext cx="85725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9318"/>
      </p:ext>
    </p:extLst>
  </p:cSld>
  <p:clrMapOvr>
    <a:masterClrMapping/>
  </p:clrMapOvr>
  <p:transition spd="slow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nb màu đỏ cúc chuẩn [Autosaved]</Template>
  <TotalTime>127</TotalTime>
  <Words>225</Words>
  <Application>Microsoft Office PowerPoint</Application>
  <PresentationFormat>Widescreen</PresentationFormat>
  <Paragraphs>32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Times New Roman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trinhthithanhhue221996@gmail.com</dc:creator>
  <cp:lastModifiedBy>Dell</cp:lastModifiedBy>
  <cp:revision>16</cp:revision>
  <dcterms:created xsi:type="dcterms:W3CDTF">2022-11-16T01:42:00Z</dcterms:created>
  <dcterms:modified xsi:type="dcterms:W3CDTF">2024-10-17T11:53:28Z</dcterms:modified>
</cp:coreProperties>
</file>