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0" r:id="rId3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5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8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308E-EF3D-4970-A7DE-02F36C47E9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DF7B-C8FC-43C1-AE50-8117170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D6243-7EC8-5597-C5E3-3E9695DC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" y="0"/>
            <a:ext cx="9281875" cy="68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9D1145-51AC-1245-8680-A1C2422C3D2E}"/>
              </a:ext>
            </a:extLst>
          </p:cNvPr>
          <p:cNvSpPr/>
          <p:nvPr/>
        </p:nvSpPr>
        <p:spPr>
          <a:xfrm>
            <a:off x="381000" y="0"/>
            <a:ext cx="8140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thơ: Đôi mắt của em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52FD0D1D-6E3D-DAF3-AD91-EA299B1DA4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FF0295-97F5-4133-691A-E7EA14E37A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990" r="10448" b="34328"/>
          <a:stretch/>
        </p:blipFill>
        <p:spPr>
          <a:xfrm>
            <a:off x="2914650" y="2457330"/>
            <a:ext cx="4191000" cy="2438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6E85D7-F087-0918-9C4F-0678A01D088F}"/>
              </a:ext>
            </a:extLst>
          </p:cNvPr>
          <p:cNvSpPr/>
          <p:nvPr/>
        </p:nvSpPr>
        <p:spPr>
          <a:xfrm>
            <a:off x="2895600" y="4876800"/>
            <a:ext cx="441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§«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 m¾t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xinh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xinh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C15B9-EBB1-F291-873B-50FEA87EA1FA}"/>
              </a:ext>
            </a:extLst>
          </p:cNvPr>
          <p:cNvSpPr/>
          <p:nvPr/>
        </p:nvSpPr>
        <p:spPr>
          <a:xfrm>
            <a:off x="2819400" y="5325070"/>
            <a:ext cx="441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§«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 m¾t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trßn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trßn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0D6F4E-59FB-B834-F9EE-9ABEB2D06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" y="-33545"/>
            <a:ext cx="9188727" cy="68915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518375-3019-04BA-88EE-2BCCC939734A}"/>
              </a:ext>
            </a:extLst>
          </p:cNvPr>
          <p:cNvSpPr/>
          <p:nvPr/>
        </p:nvSpPr>
        <p:spPr>
          <a:xfrm>
            <a:off x="-88648" y="1091624"/>
            <a:ext cx="46570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cap="none" spc="0" dirty="0">
                <a:ln/>
                <a:solidFill>
                  <a:schemeClr val="accent4"/>
                </a:solidFill>
                <a:effectLst/>
              </a:rPr>
              <a:t>Giúp em nhìn thấy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FE66A4-4691-B3A3-6146-873D40AEBEA4}"/>
              </a:ext>
            </a:extLst>
          </p:cNvPr>
          <p:cNvSpPr/>
          <p:nvPr/>
        </p:nvSpPr>
        <p:spPr>
          <a:xfrm>
            <a:off x="-88648" y="1584421"/>
            <a:ext cx="4996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cap="none" spc="0" dirty="0">
                <a:ln/>
                <a:solidFill>
                  <a:schemeClr val="accent4"/>
                </a:solidFill>
                <a:effectLst/>
              </a:rPr>
              <a:t>Mọi vật xung quanh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584B107B-AE42-08B6-2D64-D324EE727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" y="-33545"/>
            <a:ext cx="9211219" cy="6891545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BB18E6F2-36C0-4540-FE25-7D41117B2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45"/>
            <a:ext cx="9188727" cy="68915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BB6C99-85B4-CE40-F196-F32B345ABBC6}"/>
              </a:ext>
            </a:extLst>
          </p:cNvPr>
          <p:cNvSpPr/>
          <p:nvPr/>
        </p:nvSpPr>
        <p:spPr>
          <a:xfrm>
            <a:off x="-483942" y="2566384"/>
            <a:ext cx="441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§«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i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m¾t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xinh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xinh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F2F212-95CE-DCB5-2BF7-A50E1BF75421}"/>
              </a:ext>
            </a:extLst>
          </p:cNvPr>
          <p:cNvSpPr/>
          <p:nvPr/>
        </p:nvSpPr>
        <p:spPr>
          <a:xfrm>
            <a:off x="-572590" y="2019818"/>
            <a:ext cx="441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Em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yªu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em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quý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968F70-E978-98F3-5256-2C3AEB1092F9}"/>
              </a:ext>
            </a:extLst>
          </p:cNvPr>
          <p:cNvSpPr/>
          <p:nvPr/>
        </p:nvSpPr>
        <p:spPr>
          <a:xfrm>
            <a:off x="-513941" y="3222841"/>
            <a:ext cx="441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Gi÷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cho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®«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i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m¾t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96583-68E5-6442-752E-85BA289E7D6B}"/>
              </a:ext>
            </a:extLst>
          </p:cNvPr>
          <p:cNvSpPr/>
          <p:nvPr/>
        </p:nvSpPr>
        <p:spPr>
          <a:xfrm>
            <a:off x="-408076" y="3863666"/>
            <a:ext cx="510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Ngµy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cµng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s¸ng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 h¬</a:t>
            </a:r>
            <a:r>
              <a:rPr lang="vi-V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Avant" pitchFamily="34" charset="0"/>
              </a:rPr>
              <a:t>n.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1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hoại 005 (mp3cut.net).wav"/>
          </p:stSnd>
        </p:sndAc>
      </p:transition>
    </mc:Choice>
    <mc:Fallback>
      <p:transition spd="slow">
        <p:sndAc>
          <p:stSnd>
            <p:snd r:embed="rId2" name="Thoại 005 (mp3cut.net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21&quot;&gt;&lt;property id=&quot;20148&quot; value=&quot;5&quot;/&gt;&lt;property id=&quot;20300&quot; value=&quot;Slide 3&quot;/&gt;&lt;property id=&quot;20307&quot; value=&quot;258&quot;/&gt;&lt;/object&gt;&lt;object type=&quot;3&quot; unique_id=&quot;10022&quot;&gt;&lt;property id=&quot;20148&quot; value=&quot;5&quot;/&gt;&lt;property id=&quot;20300&quot; value=&quot;Slide 4&quot;/&gt;&lt;property id=&quot;20307&quot; value=&quot;259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.VnAvant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</cp:revision>
  <dcterms:created xsi:type="dcterms:W3CDTF">2021-06-16T07:25:24Z</dcterms:created>
  <dcterms:modified xsi:type="dcterms:W3CDTF">2024-10-15T13:04:33Z</dcterms:modified>
</cp:coreProperties>
</file>