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381071"/>
            <a:ext cx="2264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1:Tuần 1: C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368637"/>
              </p:ext>
            </p:extLst>
          </p:nvPr>
        </p:nvGraphicFramePr>
        <p:xfrm>
          <a:off x="152400" y="754241"/>
          <a:ext cx="8763000" cy="49911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7063"/>
                <a:gridCol w="1356094"/>
                <a:gridCol w="1537380"/>
                <a:gridCol w="1507058"/>
                <a:gridCol w="1440608"/>
                <a:gridCol w="1614797"/>
              </a:tblGrid>
              <a:tr h="486943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79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chemeClr val="accent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7/10/2024</a:t>
                      </a:r>
                      <a:endParaRPr lang="en-US" sz="1400" i="1" dirty="0">
                        <a:solidFill>
                          <a:schemeClr val="accent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VĐCB: Bật qua vạch kẻ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8/10/2024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</a:rPr>
                        <a:t>PT </a:t>
                      </a: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</a:rPr>
                        <a:t>nhận thức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Nhận biết tên gọi mắt, mũi, miệng, tai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9/10/2024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</a:rPr>
                        <a:t>PT </a:t>
                      </a: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</a:rPr>
                        <a:t>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CH bài “ Em ngoan hơn búp bê”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10/10/2024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</a:rPr>
                        <a:t>PT </a:t>
                      </a: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</a:rPr>
                        <a:t>ngôn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Thơ “ Miệng xinh”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11/10/2024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</a:rPr>
                        <a:t>PT </a:t>
                      </a: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</a:rPr>
                        <a:t>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Tạo hình tóc cho bé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6550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7/10/2024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Times New Roman"/>
                        </a:rPr>
                        <a:t>- Dạo chơi, quan sát: cây hoa ngũ sắc</a:t>
                      </a:r>
                      <a:endParaRPr lang="en-US" sz="1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</a:rPr>
                        <a:t>TCVĐ: Đi thay đổi the hiệu lệnh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</a:rPr>
                        <a:t>- Chơi tự do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8/10/2024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Dạo chơi, quan sát đu quay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TCVĐ: Kéo cưa lừa xẻ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Chơi câu cá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9/10/2024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Quan sát: Cây phượng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TCVĐ: Đi bước qua 2 -3 chướng ngại vật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Chơi hạt muồng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10/10/2024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Quan sát: Cây vũ sữa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TCVĐ: Bật tại chỗ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Chơi đu quay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11/10/2024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Quan sát cây rau cải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TCVĐ: Bịt mắt bắt dê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Chơi Chi chi chành chành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5030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7/10/2024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Mở chủ đề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Nhận biết tên gọi, một số đặc điểm bên ngoài bản thân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8/10/2024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Ôn khám phá khuôn mặt của bé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9/10/2024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Trò chơi: Bé soi gương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 Trò truyện với trẻ cách sử dụng bát thìa, cốc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kumimoji="0" lang="nl-NL" sz="1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10/10/2024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Bé chơi cài cởi, cúc áo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4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Ngày 11/10/2024</a:t>
                      </a:r>
                      <a:endParaRPr kumimoji="0" lang="en-US" sz="1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Ôn bài “ Miệng xinh”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Liên hoan văn nghệ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3124200" y="165165"/>
            <a:ext cx="4145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C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119394"/>
              </p:ext>
            </p:extLst>
          </p:nvPr>
        </p:nvGraphicFramePr>
        <p:xfrm>
          <a:off x="228600" y="550934"/>
          <a:ext cx="8763000" cy="6077559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362825"/>
                <a:gridCol w="1594727"/>
                <a:gridCol w="1465999"/>
                <a:gridCol w="1448249"/>
                <a:gridCol w="1623734"/>
              </a:tblGrid>
              <a:tr h="40954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8678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14/10/2024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VĐCB: Đi có mang vật trên tay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</a:rPr>
                        <a:t>15/10/2024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Nhận biết tên gọi tay, chân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16/10/2024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PTTCKNXH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CH bài “ Đôi dép xinh”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17/10/2024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Truyện: Vệ sinh buổi sáng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18/10/2024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TCKNXH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Dạy trẻ kĩ năng đi dép đúng đôi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484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14/10/2024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sát: Cây xoài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TC: Đi bước qua 2-3chướng ngại vật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nhà bóng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    15/10/2024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 cây rau cải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Đập bắt bóng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tự do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    16/10/2024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 : Cầu trượt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hái hoa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dá bóng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     17/10/2024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Cho trẻ trải nghiệm cảm giác của đôi bàn tay chơi với cát, sỏi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Chi chi chành chành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tự do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18/10/2024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 Nhặt lá cây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Mèo đuổi chuột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tự do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612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14/10/2024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Trò chơi: Chọn đồ dùng Bé thích.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Cho trẻ chơi góc bế em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15/10/2024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Trò chơi: Khuôn mặt biểu cảm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Cho trẻ chơi góc xây dựng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16/10/2024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-Trò chơi: Xem tranh ảnh, gọi tên các bộ phận trên cơ thể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17/10/2024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-Trò truyện với trẻ cơ thể bé.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TC: Làm theo lời cô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</a:rPr>
                        <a:t>18/10/2024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Ôn VĐ bài: Ồ sao bé không lắc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Liên hoan văn nghệ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1828800" y="27524"/>
            <a:ext cx="483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125318"/>
              </p:ext>
            </p:extLst>
          </p:nvPr>
        </p:nvGraphicFramePr>
        <p:xfrm>
          <a:off x="533400" y="459883"/>
          <a:ext cx="8363585" cy="572962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47775"/>
                <a:gridCol w="1343025"/>
                <a:gridCol w="1417955"/>
                <a:gridCol w="1438910"/>
                <a:gridCol w="1375410"/>
                <a:gridCol w="1540510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endParaRPr lang="en-US" sz="1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7425" algn="l"/>
                        </a:tabLst>
                        <a:defRPr/>
                      </a:pPr>
                      <a:endParaRPr kumimoji="0" lang="en-US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669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21/10/2024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VĐCB: Tung bóng bằng hai tay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22/10/2024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Nhận biết vị mặn- ngọt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23/10/2024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TCKNXH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VĐ bài: Ồ sao bé không lắc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24/10/2024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Thơ “ Giờ ăn”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25/10/2024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TCKNXH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Nặn bánh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300" b="1">
                          <a:effectLst/>
                          <a:latin typeface="Times New Roman"/>
                          <a:ea typeface="Times New Roman"/>
                        </a:rPr>
                        <a:t>21/10/2024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 cây hoa ngũ sắc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chân đẹp đâu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tự do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22/10/2024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Trải nghiệm cảm giác của đôi bàn chân đi trên sỏi, cát, cỏ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Nhảy lò cò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đá bóng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23/10/2024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 cây hồng xiêm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Đập bắt bóng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phòng thể chất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24/10/2024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 cây hoa thiết mộc lan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Đi bước qua 2 -3 chứng ngại vật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xe đun xe đẩy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 25/10/2024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 xích đu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Ném bóng vào ô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đá bóng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6765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21/10/2024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TC: Cái gì biến mất?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-Dạy trẻ kĩ năng rửa mặt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22/10/2024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-Trò chơi bạn biết gì về tôi.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Cô cùng trẻ chơi góc chơi động.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23/10/2024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-Ôn bài hát: Đôi dép xinh.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24/10/2024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-Trò chuyện về đôi chân.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Trò chơi: Xem tranh ảnh, gọi tên các bộ phận trên cơ thể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</a:rPr>
                        <a:t>25/10/2024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Trò chuyện với trẻ vất rác đúng nơi qui định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Liên hoan văn nghệ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443671"/>
              </p:ext>
            </p:extLst>
          </p:nvPr>
        </p:nvGraphicFramePr>
        <p:xfrm>
          <a:off x="304800" y="533400"/>
          <a:ext cx="8625205" cy="62823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6510"/>
                <a:gridCol w="1334770"/>
                <a:gridCol w="1513205"/>
                <a:gridCol w="1809115"/>
                <a:gridCol w="1371600"/>
                <a:gridCol w="1310005"/>
              </a:tblGrid>
              <a:tr h="48875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7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28/10/2024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VĐCB: Ném bóng trúng đích xa 70-100cm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29/10/2024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Nhận biết : Cứng - mềm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30/10/2024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Truyện: “Chiếc xích đu màu đỏ”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 31/10/2024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TCKNXH-TM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Dạy KNCH bài: “Hãy rửa taty”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1/11/2024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Nhận biết màu xanh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509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28/10/2024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 cầu trượt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Bật qua vạch kẻ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đi trong đường hẹp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29/10/2024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 cây sấu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Tung bắt bóng bằng hai tay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tự do tại khu thể chất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30/10/2024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 cây hoa phượng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Chim bay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tự do tại khu vực sân khấu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31/10/2024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 cây rau cải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TCVĐ:Đi thay đổi theo hiệu lệnh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tự do ở sân trường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1/11/2024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Quan sát và sờ gốc cây phượng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TCVĐ: Bóng tròn to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Chơi nhà bóng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5942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28/10/2024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-Ôn bài hát: Ồ sao bé không lắc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29/10/2024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-Dạy trẻ xếp dép lên giá khi đi vệ sinh xong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30/10/2024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Trò truyện trẻ cách mặc, cởi quần áo khi bị bẩn ướt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31/10/2024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-TC: “ cái gì biến mất”.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>
                          <a:effectLst/>
                          <a:latin typeface="Times New Roman"/>
                          <a:ea typeface="Times New Roman"/>
                        </a:rPr>
                        <a:t>- Cô cho trẻ xem truyện “Chiếc xích đu màu đỏ”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</a:rPr>
                        <a:t>1/11/2024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Cô cùng trẻ đọc thơ: Miệng xinh”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181475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</a:rPr>
                        <a:t>- Liên hoan văn nghệ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3048000" y="65379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1153</Words>
  <Application>Microsoft Office PowerPoint</Application>
  <PresentationFormat>On-screen Show (4:3)</PresentationFormat>
  <Paragraphs>267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42</cp:revision>
  <cp:lastPrinted>2024-09-20T06:14:18Z</cp:lastPrinted>
  <dcterms:created xsi:type="dcterms:W3CDTF">2023-10-12T15:44:00Z</dcterms:created>
  <dcterms:modified xsi:type="dcterms:W3CDTF">2024-10-03T08:40:18Z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