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AB6E-9574-42E9-9237-F6B019C7F1E1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4FA4-FCAF-450D-B06D-2042A78BB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8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4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1071"/>
            <a:ext cx="24652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1:Ngày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900720"/>
              </p:ext>
            </p:extLst>
          </p:nvPr>
        </p:nvGraphicFramePr>
        <p:xfrm>
          <a:off x="152400" y="661139"/>
          <a:ext cx="8763000" cy="58617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55205"/>
                <a:gridCol w="1600200"/>
              </a:tblGrid>
              <a:tr h="48694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7/10/2024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8/10/2024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-Tên, tuổi, giới tính của bản thân.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9/10/2024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10/10/2024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lượng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phạm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 3.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Ngày11/10/2024</a:t>
                      </a:r>
                      <a:r>
                        <a:rPr lang="en-US" sz="1100" b="0" baseline="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Nặn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tặng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1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QS: Cây thiết mộc lan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 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 và thỏ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Chơi góc chợ quê: bán hàng, làm bánh đa,kẹo,chơi trò chơi dân gian: cua cắp,ô ăn </a:t>
                      </a: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 nắng trời mưa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do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 góc chợ quê: bán hàng, làm bánh cốm, bánh đa, chơi trò chơi dân gian: cua cắp,ô ăn quan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*TC: Kéo mo cau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léo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Chơi góc chợ quê: bán hàng, làm bánh đa,kẹo,chơi trò chơi dân gian: cua cắp,ô ăn quan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ữa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 nắng trời mưa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Chơi góc chợ quê: bán hàng, làm bánh đa,kẹo,chơi trò chơi dân </a:t>
                      </a: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gian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Nhảy bao bố.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Chơi góc chợ quê: bán hàng, làm bánh đa,kẹo,chơi trò chơi dân gian: cua cắp,ô ăn quan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trẻ xem video về một số bệnh liên quan đến ăn uống.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Bé tập làm bác sĩ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trẻ xem tranh ảnh, video trò chuyện về một số sắc thái biểu cảm (vui, buồn, sợ hãi  tức giận,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 chuyện giới thiệu về tên, tuổi, giới tính của bản thân.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Cua cắp, ốc sên, đôi chim xinh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video,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(E1)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HĐTrải nghiệm: “ Bữa tiệc sinh nhật”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018980"/>
              </p:ext>
            </p:extLst>
          </p:nvPr>
        </p:nvGraphicFramePr>
        <p:xfrm>
          <a:off x="228600" y="505652"/>
          <a:ext cx="8763000" cy="61085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99534"/>
                <a:gridCol w="1558018"/>
                <a:gridCol w="1465999"/>
                <a:gridCol w="1448249"/>
                <a:gridCol w="1623734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97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baseline="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Ngày14/10/2024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dắc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15/10/2024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- 5E: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16/10/2024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KNVĐMH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’’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đẹp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18/10/2024</a:t>
                      </a:r>
                      <a:endParaRPr lang="en-US" sz="1100" b="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baseline="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EDP:Làm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84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Thùng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ời tiết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"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điều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khiển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cò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điều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khiển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trượt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thú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nhún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54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kí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 nhận biết các đặc điểm của cơ thể mình và những người xung quanh,           </a:t>
                      </a:r>
                      <a:endParaRPr lang="nl-NL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TC Tôi là ai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 xem truyện ỉn con lấm lem, trò chuyện về ích lợi của việc giữ vệ sinh thân thể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'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chiếc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(B1)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Thảo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luận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ý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tưởng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(B2)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kế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hoạch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(B3)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(B5)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ngoan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27524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343753"/>
              </p:ext>
            </p:extLst>
          </p:nvPr>
        </p:nvGraphicFramePr>
        <p:xfrm>
          <a:off x="457200" y="396856"/>
          <a:ext cx="8363585" cy="635821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34135"/>
                <a:gridCol w="15817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142384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Ngày21/10/2024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hẹp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22/10/2024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phía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phía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dưới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phía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trước-sau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23/10/2024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phục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Ngày24/10/204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mắt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25/10/2024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ời tiết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:Dung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tan</a:t>
                      </a:r>
                      <a:endParaRPr lang="en-US" sz="11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Biểu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Làm con vật từ lá cây, xếp ngôi nhà từ hình học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+Chơi múa hát, nhạc công...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nl-NL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*TC: Bật liên tục qua các ô vòng.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0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ời tiết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sát:Cây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 múa hát, nhạc công...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bếp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*TC: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nhóm thực phẩm giàu vitamin và muối khoáng (trên tháp dinh dưỡng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tránh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trẻ xem video về một số bệnh liên quan đến ăn uống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các đặc điểm của cơ thể mình và những người xung quanh,        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nghệ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ngoan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794718"/>
              </p:ext>
            </p:extLst>
          </p:nvPr>
        </p:nvGraphicFramePr>
        <p:xfrm>
          <a:off x="152400" y="320773"/>
          <a:ext cx="8625205" cy="6385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80490"/>
                <a:gridCol w="1467485"/>
                <a:gridCol w="1504315"/>
                <a:gridCol w="1397000"/>
                <a:gridCol w="1589405"/>
              </a:tblGrid>
              <a:tr h="13716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1753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Ngày28/10/2024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29/10/2024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riêng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tư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30/10/2024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xám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31/10/2024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KNVĐMH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01/11/2024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    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lạ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71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Ổ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điện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KVC S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QS: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Xòai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nắng</a:t>
                      </a: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mưa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KVC S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kiễng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rọ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Hột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Xi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khoai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KVC S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s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ữa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tài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KVC S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kiễng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kheo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bơm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úa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to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tự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KVC S</a:t>
                      </a:r>
                      <a:r>
                        <a:rPr lang="vi-VN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KVthể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4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riêng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tư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xâm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Sử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dụng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tính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để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buồn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sợ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hãi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cơ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giữ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gìn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chúng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nghệ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ngoan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7999" y="0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tòan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1812</Words>
  <Application>Microsoft Office PowerPoint</Application>
  <PresentationFormat>On-screen Show (4:3)</PresentationFormat>
  <Paragraphs>276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41</cp:revision>
  <cp:lastPrinted>2024-09-20T07:46:09Z</cp:lastPrinted>
  <dcterms:created xsi:type="dcterms:W3CDTF">2023-10-12T15:44:00Z</dcterms:created>
  <dcterms:modified xsi:type="dcterms:W3CDTF">2024-10-07T02:51:05Z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