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58" r:id="rId5"/>
    <p:sldId id="261" r:id="rId6"/>
    <p:sldId id="262" r:id="rId7"/>
    <p:sldId id="275" r:id="rId8"/>
    <p:sldId id="264" r:id="rId9"/>
    <p:sldId id="265" r:id="rId10"/>
    <p:sldId id="271" r:id="rId11"/>
    <p:sldId id="276" r:id="rId12"/>
    <p:sldId id="274" r:id="rId13"/>
    <p:sldId id="277" r:id="rId14"/>
    <p:sldId id="269" r:id="rId15"/>
  </p:sldIdLst>
  <p:sldSz cx="9144000" cy="6858000" type="screen4x3"/>
  <p:notesSz cx="6858000" cy="9144000"/>
  <p:embeddedFontLst>
    <p:embeddedFont>
      <p:font typeface=".VnAvant" pitchFamily="34" charset="0"/>
      <p:regular r:id="rId17"/>
      <p:bold r:id="rId18"/>
      <p: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91E4A-E511-4071-B131-CB9A8A1DEC94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C2D63-5FFE-46B9-9D30-0D785DDA8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97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B20B-D902-44A0-8D6B-B4BC49E5E35E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17AC-17E6-4988-BBBB-EDFBAFDB7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4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B20B-D902-44A0-8D6B-B4BC49E5E35E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17AC-17E6-4988-BBBB-EDFBAFDB7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0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B20B-D902-44A0-8D6B-B4BC49E5E35E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17AC-17E6-4988-BBBB-EDFBAFDB7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4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B20B-D902-44A0-8D6B-B4BC49E5E35E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17AC-17E6-4988-BBBB-EDFBAFDB7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9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B20B-D902-44A0-8D6B-B4BC49E5E35E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17AC-17E6-4988-BBBB-EDFBAFDB7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3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B20B-D902-44A0-8D6B-B4BC49E5E35E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17AC-17E6-4988-BBBB-EDFBAFDB7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5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B20B-D902-44A0-8D6B-B4BC49E5E35E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17AC-17E6-4988-BBBB-EDFBAFDB7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7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B20B-D902-44A0-8D6B-B4BC49E5E35E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17AC-17E6-4988-BBBB-EDFBAFDB7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9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B20B-D902-44A0-8D6B-B4BC49E5E35E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17AC-17E6-4988-BBBB-EDFBAFDB7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7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B20B-D902-44A0-8D6B-B4BC49E5E35E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17AC-17E6-4988-BBBB-EDFBAFDB7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6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B20B-D902-44A0-8D6B-B4BC49E5E35E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17AC-17E6-4988-BBBB-EDFBAFDB7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B20B-D902-44A0-8D6B-B4BC49E5E35E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417AC-17E6-4988-BBBB-EDFBAFDB7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3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3.wav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8825" y="3124200"/>
            <a:ext cx="70663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i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4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04800"/>
            <a:ext cx="8001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GD&amp;ĐT HUYỆN AN D</a:t>
            </a:r>
            <a:r>
              <a:rPr lang="vi-VN" sz="2400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400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              </a:t>
            </a:r>
          </a:p>
          <a:p>
            <a:pPr algn="ctr"/>
            <a:r>
              <a:rPr lang="en-US" sz="24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24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MẦM NON AN H</a:t>
            </a:r>
            <a:r>
              <a:rPr lang="vi-VN" sz="24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endParaRPr lang="en-US" sz="2400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1898" y="1639945"/>
            <a:ext cx="70103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ÁN</a:t>
            </a:r>
            <a:endParaRPr lang="en-US" sz="9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4" y="4215419"/>
            <a:ext cx="8001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vi 3</a:t>
            </a:r>
            <a:endParaRPr lang="en-US" sz="28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24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543787"/>
            <a:ext cx="3001109" cy="3475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70A01"/>
              </a:clrFrom>
              <a:clrTo>
                <a:srgbClr val="070A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" t="27941" r="29462" b="7692"/>
          <a:stretch/>
        </p:blipFill>
        <p:spPr>
          <a:xfrm>
            <a:off x="0" y="4121860"/>
            <a:ext cx="4583723" cy="14507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" t="6236" r="50000" b="39562"/>
          <a:stretch/>
        </p:blipFill>
        <p:spPr>
          <a:xfrm>
            <a:off x="1810764" y="3679582"/>
            <a:ext cx="962193" cy="1143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" t="6236" r="50000" b="39562"/>
          <a:stretch/>
        </p:blipFill>
        <p:spPr>
          <a:xfrm>
            <a:off x="913498" y="3679582"/>
            <a:ext cx="962193" cy="114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89564" y="2773740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96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" t="6236" r="50000" b="39562"/>
          <a:stretch/>
        </p:blipFill>
        <p:spPr>
          <a:xfrm>
            <a:off x="8193530" y="5067300"/>
            <a:ext cx="962193" cy="1143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" t="6236" r="50000" b="39562"/>
          <a:stretch/>
        </p:blipFill>
        <p:spPr>
          <a:xfrm>
            <a:off x="6368340" y="5067300"/>
            <a:ext cx="962193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" t="6236" r="50000" b="39562"/>
          <a:stretch/>
        </p:blipFill>
        <p:spPr>
          <a:xfrm>
            <a:off x="7330533" y="5018942"/>
            <a:ext cx="96219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8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-0.68246 -0.14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32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-0.51267 -0.159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42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-0.49861 -0.1666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31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18"/>
          <a:stretch/>
        </p:blipFill>
        <p:spPr>
          <a:xfrm>
            <a:off x="1752600" y="3581400"/>
            <a:ext cx="2438400" cy="19080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18"/>
          <a:stretch/>
        </p:blipFill>
        <p:spPr>
          <a:xfrm>
            <a:off x="3861074" y="2701636"/>
            <a:ext cx="1777726" cy="13910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18"/>
          <a:stretch/>
        </p:blipFill>
        <p:spPr>
          <a:xfrm>
            <a:off x="6096001" y="2778856"/>
            <a:ext cx="1524000" cy="11925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81992" y="1366290"/>
            <a:ext cx="90922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0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2</a:t>
            </a:r>
            <a:endParaRPr lang="en-US" sz="100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90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7" b="13131"/>
          <a:stretch/>
        </p:blipFill>
        <p:spPr>
          <a:xfrm>
            <a:off x="609600" y="76200"/>
            <a:ext cx="4956098" cy="52924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7" b="13131"/>
          <a:stretch/>
        </p:blipFill>
        <p:spPr>
          <a:xfrm>
            <a:off x="2590800" y="1666048"/>
            <a:ext cx="3454312" cy="36887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7" r="42251" b="13131"/>
          <a:stretch/>
        </p:blipFill>
        <p:spPr>
          <a:xfrm>
            <a:off x="7550728" y="3468853"/>
            <a:ext cx="1607127" cy="2971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97"/>
          <a:stretch/>
        </p:blipFill>
        <p:spPr>
          <a:xfrm>
            <a:off x="3898853" y="523169"/>
            <a:ext cx="1666845" cy="11220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9"/>
          <a:stretch/>
        </p:blipFill>
        <p:spPr>
          <a:xfrm>
            <a:off x="6248400" y="4961680"/>
            <a:ext cx="1904999" cy="15203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9"/>
          <a:stretch/>
        </p:blipFill>
        <p:spPr>
          <a:xfrm flipH="1">
            <a:off x="381000" y="5291592"/>
            <a:ext cx="2082712" cy="145732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863493" y="76200"/>
            <a:ext cx="90922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0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3</a:t>
            </a:r>
            <a:endParaRPr lang="en-US" sz="100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9"/>
          <a:stretch/>
        </p:blipFill>
        <p:spPr>
          <a:xfrm>
            <a:off x="3318105" y="4875293"/>
            <a:ext cx="1961376" cy="156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9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01111 -0.6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-3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-0.15347 -0.43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74" y="-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1875 -0.40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9" b="11717"/>
          <a:stretch/>
        </p:blipFill>
        <p:spPr>
          <a:xfrm>
            <a:off x="-76200" y="1295400"/>
            <a:ext cx="3097562" cy="33597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9" b="11717"/>
          <a:stretch/>
        </p:blipFill>
        <p:spPr>
          <a:xfrm>
            <a:off x="3200400" y="1752600"/>
            <a:ext cx="1967111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2F4F3"/>
              </a:clrFrom>
              <a:clrTo>
                <a:srgbClr val="F2F4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882261"/>
            <a:ext cx="2533650" cy="1800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2F4F3"/>
              </a:clrFrom>
              <a:clrTo>
                <a:srgbClr val="F2F4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217" y="4073236"/>
            <a:ext cx="2286000" cy="18002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2F4F3"/>
              </a:clrFrom>
              <a:clrTo>
                <a:srgbClr val="F2F4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7627" y="3241445"/>
            <a:ext cx="1627470" cy="12816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81454" y="3707469"/>
            <a:ext cx="90281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0000" b="1" cap="all" spc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.VnAvant" pitchFamily="34" charset="0"/>
              </a:rPr>
              <a:t>1</a:t>
            </a:r>
            <a:endParaRPr lang="en-US" sz="10000" b="1" cap="all" spc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56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752600"/>
            <a:ext cx="8686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7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vi-VN" sz="7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7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2: </a:t>
            </a:r>
          </a:p>
          <a:p>
            <a:pPr algn="ctr"/>
            <a:r>
              <a:rPr lang="en-US" sz="72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“Ai </a:t>
            </a:r>
            <a:r>
              <a:rPr lang="en-US" sz="7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 </a:t>
            </a:r>
            <a:r>
              <a:rPr lang="en-US" sz="72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minh h</a:t>
            </a:r>
            <a:r>
              <a:rPr lang="vi-VN" sz="7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7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n”</a:t>
            </a:r>
            <a:endParaRPr lang="en-US" sz="72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6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828800"/>
            <a:ext cx="81533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i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7200" i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7200" i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/>
            <a:r>
              <a:rPr lang="en-US" sz="72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“Khu v</a:t>
            </a:r>
            <a:r>
              <a:rPr lang="vi-VN" sz="72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ườn</a:t>
            </a:r>
            <a:r>
              <a:rPr lang="en-US" sz="72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bí mật”</a:t>
            </a:r>
            <a:endParaRPr lang="en-US" sz="7200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9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47800" y="304800"/>
            <a:ext cx="90922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0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3</a:t>
            </a:r>
            <a:endParaRPr lang="en-US" sz="100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05200" y="159256"/>
            <a:ext cx="90922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0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1</a:t>
            </a:r>
            <a:endParaRPr lang="en-US" sz="100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0" y="325582"/>
            <a:ext cx="90922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0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2</a:t>
            </a:r>
            <a:endParaRPr lang="en-US" sz="100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3" t="16364" r="10202" b="12525"/>
          <a:stretch/>
        </p:blipFill>
        <p:spPr>
          <a:xfrm flipH="1">
            <a:off x="304798" y="3276600"/>
            <a:ext cx="1371601" cy="14903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3" t="16364" r="10202" b="12525"/>
          <a:stretch/>
        </p:blipFill>
        <p:spPr>
          <a:xfrm flipH="1">
            <a:off x="2520869" y="3629890"/>
            <a:ext cx="1753249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3" t="16364" r="10202" b="12525"/>
          <a:stretch/>
        </p:blipFill>
        <p:spPr>
          <a:xfrm>
            <a:off x="5334000" y="3276600"/>
            <a:ext cx="141732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8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̀ 8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18368 0.1777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4" y="888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̀ 7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̀ 2 (1)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1"/>
      <p:bldP spid="13" grpId="2"/>
      <p:bldP spid="14" grpId="1"/>
      <p:bldP spid="14" grpId="2"/>
      <p:bldP spid="15" grpId="1"/>
      <p:bldP spid="1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28800" y="381000"/>
            <a:ext cx="90922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0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3</a:t>
            </a:r>
            <a:endParaRPr lang="en-US" sz="100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79810" y="228600"/>
            <a:ext cx="90922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0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1</a:t>
            </a:r>
            <a:endParaRPr lang="en-US" sz="100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44563" y="218365"/>
            <a:ext cx="90922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0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2</a:t>
            </a:r>
            <a:endParaRPr lang="en-US" sz="100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r="11648" b="22655"/>
          <a:stretch/>
        </p:blipFill>
        <p:spPr>
          <a:xfrm flipH="1">
            <a:off x="911812" y="4169740"/>
            <a:ext cx="2144896" cy="19839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r="11648" b="22655"/>
          <a:stretch/>
        </p:blipFill>
        <p:spPr>
          <a:xfrm>
            <a:off x="7696200" y="2092036"/>
            <a:ext cx="1274434" cy="1199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r="11648" b="22655"/>
          <a:stretch/>
        </p:blipFill>
        <p:spPr>
          <a:xfrm>
            <a:off x="4792797" y="2766383"/>
            <a:ext cx="1559304" cy="163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2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̀ 8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0.11702 0.3587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1794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̀ 2 (1)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̀ 7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1"/>
      <p:bldP spid="13" grpId="2"/>
      <p:bldP spid="14" grpId="1"/>
      <p:bldP spid="14" grpId="2"/>
      <p:bldP spid="15" grpId="1"/>
      <p:bldP spid="1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719455" y="990600"/>
            <a:ext cx="90922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0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3</a:t>
            </a:r>
            <a:endParaRPr lang="en-US" sz="100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89406" y="1143000"/>
            <a:ext cx="90922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0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1</a:t>
            </a:r>
            <a:endParaRPr lang="en-US" sz="100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9975" y="980365"/>
            <a:ext cx="90922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0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2</a:t>
            </a:r>
            <a:endParaRPr lang="en-US" sz="100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5" b="10203"/>
          <a:stretch/>
        </p:blipFill>
        <p:spPr>
          <a:xfrm>
            <a:off x="-152400" y="2992582"/>
            <a:ext cx="3484321" cy="3865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92" y="5957478"/>
            <a:ext cx="1397647" cy="7516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6025974"/>
            <a:ext cx="1270279" cy="6831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091" y="6030495"/>
            <a:ext cx="1295400" cy="69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5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̀ 8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-0.11788 0.3143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1571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̀ 2 (1)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̀ 7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1"/>
      <p:bldP spid="13" grpId="2"/>
      <p:bldP spid="14" grpId="1"/>
      <p:bldP spid="14" grpId="2"/>
      <p:bldP spid="15" grpId="1"/>
      <p:bldP spid="1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489" y="1524000"/>
            <a:ext cx="9357049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i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6000" b="1" i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b="1" i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6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“Dạy </a:t>
            </a:r>
            <a:r>
              <a:rPr lang="en-US" sz="6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en-US" sz="6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sánh, thêm bớt </a:t>
            </a:r>
            <a:endParaRPr lang="en-US" sz="6000" b="1" spc="5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 nhóm </a:t>
            </a:r>
            <a:r>
              <a:rPr lang="vi-VN" sz="6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6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vật có </a:t>
            </a:r>
            <a:r>
              <a:rPr lang="en-US" sz="6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</a:t>
            </a:r>
          </a:p>
          <a:p>
            <a:pPr algn="ctr"/>
            <a:r>
              <a:rPr lang="en-US" sz="6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6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6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 </a:t>
            </a:r>
            <a:r>
              <a:rPr lang="en-US" sz="6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 </a:t>
            </a:r>
            <a:r>
              <a:rPr lang="en-US" sz="6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 </a:t>
            </a:r>
          </a:p>
          <a:p>
            <a:pPr algn="ctr"/>
            <a:r>
              <a:rPr lang="en-US" sz="6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 vi 3”</a:t>
            </a:r>
            <a:endParaRPr lang="en-US" sz="60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27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/>
          <a:stretch/>
        </p:blipFill>
        <p:spPr>
          <a:xfrm flipH="1">
            <a:off x="34636" y="2171753"/>
            <a:ext cx="2576946" cy="13543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/>
          <a:stretch/>
        </p:blipFill>
        <p:spPr>
          <a:xfrm flipH="1">
            <a:off x="2615046" y="2171753"/>
            <a:ext cx="2576946" cy="13543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/>
          <a:stretch/>
        </p:blipFill>
        <p:spPr>
          <a:xfrm flipH="1">
            <a:off x="5191992" y="2171753"/>
            <a:ext cx="2576946" cy="13543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77200" y="1947091"/>
            <a:ext cx="90281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00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.VnAvant" pitchFamily="34" charset="0"/>
              </a:rPr>
              <a:t>3</a:t>
            </a:r>
            <a:endParaRPr lang="en-US" sz="100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98227" y="3794605"/>
            <a:ext cx="90281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00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.VnAvant" pitchFamily="34" charset="0"/>
              </a:rPr>
              <a:t>2</a:t>
            </a:r>
            <a:endParaRPr lang="en-US" sz="100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6283" y="5275275"/>
            <a:ext cx="18473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100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09950" y="3768975"/>
            <a:ext cx="90281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00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.VnAvant" pitchFamily="34" charset="0"/>
              </a:rPr>
              <a:t>1</a:t>
            </a:r>
            <a:endParaRPr lang="en-US" sz="100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16877" y="3795144"/>
            <a:ext cx="914535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00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.VnAvant" pitchFamily="34" charset="0"/>
              </a:rPr>
              <a:t>3</a:t>
            </a:r>
            <a:endParaRPr lang="en-US" sz="100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" t="6906" r="52027" b="39044"/>
          <a:stretch/>
        </p:blipFill>
        <p:spPr>
          <a:xfrm>
            <a:off x="727363" y="3692671"/>
            <a:ext cx="1191491" cy="15064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" t="6906" r="52027" b="39044"/>
          <a:stretch/>
        </p:blipFill>
        <p:spPr>
          <a:xfrm>
            <a:off x="3304308" y="3692671"/>
            <a:ext cx="1191491" cy="15064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" t="6906" r="52027" b="39044"/>
          <a:stretch/>
        </p:blipFill>
        <p:spPr>
          <a:xfrm>
            <a:off x="5910764" y="3664962"/>
            <a:ext cx="1191491" cy="150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5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2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6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5" fill="hold">
                      <p:stCondLst>
                        <p:cond delay="0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6" grpId="2"/>
      <p:bldP spid="6" grpId="3"/>
      <p:bldP spid="7" grpId="0"/>
      <p:bldP spid="7" grpId="1"/>
      <p:bldP spid="8" grpId="0"/>
      <p:bldP spid="8" grpId="1"/>
      <p:bldP spid="8" grpId="2"/>
      <p:bldP spid="8" grpId="3"/>
      <p:bldP spid="8" grpId="4"/>
      <p:bldP spid="8" grpId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600200"/>
            <a:ext cx="8382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i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7200" b="1" i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7200" b="1" i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</a:p>
          <a:p>
            <a:pPr algn="ctr"/>
            <a:r>
              <a:rPr lang="en-US" sz="72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“Ôn luyện củng </a:t>
            </a:r>
            <a:r>
              <a:rPr lang="en-US" sz="7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cố”</a:t>
            </a:r>
            <a:endParaRPr lang="en-US" sz="72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76400"/>
            <a:ext cx="897774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7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7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1:</a:t>
            </a:r>
          </a:p>
          <a:p>
            <a:pPr algn="ctr"/>
            <a:r>
              <a:rPr lang="en-US" sz="7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“ Thi xem ai giỏi”</a:t>
            </a:r>
            <a:endParaRPr lang="en-US" sz="72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126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.VnAvant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86</cp:revision>
  <dcterms:created xsi:type="dcterms:W3CDTF">2021-07-15T13:36:51Z</dcterms:created>
  <dcterms:modified xsi:type="dcterms:W3CDTF">2024-11-11T08:59:19Z</dcterms:modified>
</cp:coreProperties>
</file>