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42878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1:Tuần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90594"/>
              </p:ext>
            </p:extLst>
          </p:nvPr>
        </p:nvGraphicFramePr>
        <p:xfrm>
          <a:off x="152400" y="754241"/>
          <a:ext cx="8763000" cy="57205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40608"/>
                <a:gridCol w="1614797"/>
              </a:tblGrid>
              <a:tr h="48694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Nhún bật tại chỗ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bố, mẹ của bé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 khăn tặng mẹ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 :Thỏ con không vâng lời”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KNCH bài: “Mẹ yêu không nào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55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chơi, quan sát: cây hoa ngũ sắc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Chạy theo đường thẳng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do: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Cầu trượt, xích </a:t>
                      </a: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chơi, quan sát đu quay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Kéo cưa lừa xẻ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câu cá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Đuổi bắt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vũ 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Nhảy lò 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đu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rau 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Bịt mắt bắt dê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Chi chi chành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chành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Mở chủ 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Trò truyện với trẻ về chủ 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cái gì kêu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chơi góc bế em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quan sát tranh ảnh, video và trò chuyện với trẻ về ích lợi của việc đội mũ khi đi trời nắng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Nghe âm thanh đoán tên đồ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chơi góc bế em.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 cho trẻ nghe truyện “Thỏ con không vâng lời”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251771"/>
              </p:ext>
            </p:extLst>
          </p:nvPr>
        </p:nvGraphicFramePr>
        <p:xfrm>
          <a:off x="228600" y="550934"/>
          <a:ext cx="8763000" cy="582988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447800"/>
                <a:gridCol w="1600200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67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Chạy theo hướng thẳng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 màu xanh – màu đỏ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13/11/2024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 áo tặng bà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 : “Yêu mẹ”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trẻ chào hởi lễ phép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385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xoài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Đuổi bắt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phòng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hồng xiêm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Nhảy lò 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13/11/2024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lan ý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Mèo đuổi chuột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dá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Lộn cầu vòng.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xe đun xe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dẩy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Nhặt lá cây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Oản tù tì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đập chuột.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trò truyện về gia đình bé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trẻ chơi góc bế em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 chơi: Khuôn mặt biểu cảm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trẻ chơi góc xây dựng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13/11/2024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Nghe âm thanh đoán tên đồ vật.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trẻ chơi xâu vòng chủ đề.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14/11/2024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Làm theo lời cô.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đọc thơ “Yêu mẹ”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trò truyện về nhánh “ Đồ dùng trong gia đình bé”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2:Tuần 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372802"/>
              </p:ext>
            </p:extLst>
          </p:nvPr>
        </p:nvGraphicFramePr>
        <p:xfrm>
          <a:off x="533400" y="459883"/>
          <a:ext cx="8363585" cy="56744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cái bát, cái thìa.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Vẽ cuộn len màu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20/11/2024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(Nghỉ lễ)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 “Cháu chào ông ạ”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 chăm em búp bê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hồng xiêm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Xi bô khoai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phòng thể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mẫu đơn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Chạy theo hướng thẳng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20/11/2024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(Nghỉ lễ)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thiết mộc lan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Kéo co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xe đun xe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mẫu đơn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Ném bóng vào ô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18/11/2024 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Đố vui về đồ dùng ttong gia đình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chơi góc chơi động.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19/11/2024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Times New Roman"/>
                        <a:buNone/>
                      </a:pPr>
                      <a:r>
                        <a:rPr lang="nl-NL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</a:t>
                      </a:r>
                      <a:r>
                        <a:rPr lang="nl-NL" sz="1400" spc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 trẻ trò truyện về ngày 20/11</a:t>
                      </a:r>
                      <a:endParaRPr lang="en-US" sz="1400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0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20/11/2024</a:t>
                      </a:r>
                      <a:endParaRPr lang="en-US" sz="1400" i="0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(Nghỉ lễ)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21/11/2024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Bé chọn đồ dùng to - nhỏ.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22/11/2024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Trò chuyện với trẻ vất rác đúng nơi qui định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435412"/>
              </p:ext>
            </p:extLst>
          </p:nvPr>
        </p:nvGraphicFramePr>
        <p:xfrm>
          <a:off x="304800" y="533400"/>
          <a:ext cx="8625205" cy="5410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78280"/>
                <a:gridCol w="151320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Bò theo đường ngoằn ngoèo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PTNT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 âm thanh tìm đồ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 ngôi nhà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Thơ: “Các bạn của bé”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KNCH: “Lời chào buổi sáng”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 xích đu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Nhún bật về phía trước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đi trong đường hẹp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sấu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Gieo hạt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do tại khu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Chim bay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do tại khu vực sân khấu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rau 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Nhảy lò 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do ở sân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và sờ gốc cây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Bóng tròn to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nhà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25/11/2024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Đồ dùng bé ở đâu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Thực hành cho trẻ lấy dúng kí hiệu ca của trẻ.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26/11/2024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-Dạy trẻ xếp dép lên giá khi đi vệ sinh xong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27/11/2024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Tìm đồ vật vừa cất dấu.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chơi xếp nhà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28/11/2024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Đố vui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Dạy trẻ cách chào hỏi lễ phép.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29/11/2024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đọc thơ: “ Thăm nhà bà”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1160</Words>
  <Application>Microsoft Office PowerPoint</Application>
  <PresentationFormat>On-screen Show (4:3)</PresentationFormat>
  <Paragraphs>259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49</cp:revision>
  <cp:lastPrinted>2024-11-05T02:31:19Z</cp:lastPrinted>
  <dcterms:created xsi:type="dcterms:W3CDTF">2023-10-12T15:44:00Z</dcterms:created>
  <dcterms:modified xsi:type="dcterms:W3CDTF">2024-11-05T05:00:28Z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