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4A4A-9D93-4026-BF3A-A95DF6308439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2E386-0EF9-4BF4-9740-51EA42AE0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C7DC4-F4E7-4DFA-4103-288D93508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B4D90-09C2-00E6-7500-9793D537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20BB6-FAF1-61C4-9ECC-C07E70A3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AE689-7CC3-39CD-FBDA-F71465427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0DC50-14EE-F20E-0403-17AA1EE7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A7A4-286D-DB01-C187-C01BB86A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03F9B-BFC2-D30D-76BB-F9F62E3F6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E4D8E-5CDD-E8D3-FF7B-BD32EB23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960C9-29FA-47C6-E5E9-493FF206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66DC3-FDEB-0E98-B672-4F67D0A5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9E2AB1-21D6-0625-4B3C-CCAF09C55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1CBD8-C2C2-CE7A-CF22-28A650004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FEBE3-FF61-00C7-8A50-0AC13CA3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2756-CD72-F4FF-30EE-63D3E823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F95E5-66C8-CD8F-01FA-F06EF6D4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375-9403-D16C-90E1-E0D6326B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4BB7A-5E2E-01F7-E1F5-CC20B60C2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DE48E-55C0-D0F9-EC43-7E2EBFAD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7F3D9-53B2-39E7-8FFB-7061C25F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A47B-9928-5EBC-27B8-344E1E49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984D-D69C-CA41-8095-6E9CC27A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AAD59-ADE6-9982-A027-2F415960B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5A1DE-F91E-7076-DB6F-F1F01C4E0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3FE6-72D6-EFB0-4659-6B6C846F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58BA4-D574-3011-F3A1-D9398CB0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29DD-7B4B-B28A-DFAD-E6DCC03A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F422-6113-16BB-555D-BF7ACD931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98004-86CA-BFC3-1924-35D297700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96A29-60D6-A272-F78E-EE2D1B13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67CF8-2BDD-1988-322A-8F654DED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F713D-7653-6E89-B0ED-8126C6D7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D2143-0EF3-C0DF-7238-DF91142C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3FC05-EFDD-4A68-1B28-E87774A77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A376F-5C87-7FE0-9183-BB2BED7BF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904C2-E952-D43E-131E-761C1C79D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7D754-3C83-9BFB-228E-0D214F8AC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6F344-B6D1-4D33-E98F-AD10C520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72A3B-7EA0-E1ED-A298-9DA9A2C7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8F0E1-80AC-1C5D-001E-3001528F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A055-4CC5-E8E3-D970-407309DC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DE2DE-B8D6-259E-EF84-2A8730DB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37C26-A12A-0A0B-778C-1FB8EB58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2DF76-6A0B-58F0-EFB3-8CAB6535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9A610-7511-CF2A-532B-A0E1BB01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324886-D2E6-D8EC-67D7-757B8C11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7422B-6239-E5D9-B052-E9B32A90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1F53-48D9-A871-6AFB-90A4EF07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6FC0-2638-1BEA-224E-4170B491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91EF3-5C0A-A14F-1468-E0941C857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3DE2-6E9F-40FC-264A-2D3019A5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0C82-D32E-D92E-CAC9-F68D2319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CEB76-02A0-B206-2212-78EFB062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6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7B7C-F001-EBEF-F93E-1C4A0DDE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421B0-5351-FDEC-6859-CF33BC605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89E1D-7F19-33AF-1C44-60464E259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F9C71-D9C1-67B2-F2B6-56E3D16D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F1EB7-7831-9640-8816-F495B9A0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B9CE-FD9C-A48E-5782-9D466A3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0FBCA-04D5-44DF-CAA1-27451C16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7BC17-F525-4E9B-5950-A5686E5B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2CA95-7893-99B6-3243-2268EDC59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61171-71AA-4177-9985-CF5A9F3EDC7F}" type="datetimeFigureOut">
              <a:rPr lang="en-US" smtClean="0"/>
              <a:t>16/12/2024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CBF28-83F5-53D3-58CF-041CA9F3E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C911-9618-18EF-4768-A8AB768F2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A3B6-E947-4C47-973B-D196E79AE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5.wav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audio" Target="../media/audio6.wav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DC2794F-7FDD-E962-8AA3-3EAF058C1BC1}"/>
              </a:ext>
            </a:extLst>
          </p:cNvPr>
          <p:cNvGrpSpPr>
            <a:grpSpLocks/>
          </p:cNvGrpSpPr>
          <p:nvPr/>
        </p:nvGrpSpPr>
        <p:grpSpPr bwMode="auto">
          <a:xfrm>
            <a:off x="1629259" y="1768747"/>
            <a:ext cx="1763887" cy="2071733"/>
            <a:chOff x="0" y="480"/>
            <a:chExt cx="1087" cy="1955"/>
          </a:xfrm>
        </p:grpSpPr>
        <p:pic>
          <p:nvPicPr>
            <p:cNvPr id="5" name="Picture 3" descr="Dauhoi2">
              <a:extLst>
                <a:ext uri="{FF2B5EF4-FFF2-40B4-BE49-F238E27FC236}">
                  <a16:creationId xmlns:a16="http://schemas.microsoft.com/office/drawing/2014/main" id="{4CA707A7-9164-F1BA-41C3-EBDDF5EDA0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ag00317_">
              <a:extLst>
                <a:ext uri="{FF2B5EF4-FFF2-40B4-BE49-F238E27FC236}">
                  <a16:creationId xmlns:a16="http://schemas.microsoft.com/office/drawing/2014/main" id="{2B857F58-897D-B4C2-A808-AC45966E62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7F12BF75-8407-45B5-9231-AD472C465622}"/>
              </a:ext>
            </a:extLst>
          </p:cNvPr>
          <p:cNvSpPr/>
          <p:nvPr/>
        </p:nvSpPr>
        <p:spPr>
          <a:xfrm>
            <a:off x="2920659" y="0"/>
            <a:ext cx="9098280" cy="289179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Nghề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gì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chăm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sóc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bệnh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nhân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Cho ta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khỏe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mạnh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vui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chơi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hành</a:t>
            </a:r>
            <a:r>
              <a:rPr lang="en-US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 </a:t>
            </a:r>
          </a:p>
        </p:txBody>
      </p:sp>
      <p:pic>
        <p:nvPicPr>
          <p:cNvPr id="2050" name="Picture 2" descr="💐BÁC SĨ Ở NHẬT💐 – KokoroMedi">
            <a:extLst>
              <a:ext uri="{FF2B5EF4-FFF2-40B4-BE49-F238E27FC236}">
                <a16:creationId xmlns:a16="http://schemas.microsoft.com/office/drawing/2014/main" id="{D69A212F-8D58-ADF9-4D66-47215FC4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78" y="4340754"/>
            <a:ext cx="3243148" cy="22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ông an nhân dân có phải cán bộ không? Công an được hưởng mức lương là">
            <a:extLst>
              <a:ext uri="{FF2B5EF4-FFF2-40B4-BE49-F238E27FC236}">
                <a16:creationId xmlns:a16="http://schemas.microsoft.com/office/drawing/2014/main" id="{8391F394-FC63-2782-4A2E-5D494896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5476" y="4340754"/>
            <a:ext cx="3243148" cy="22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c si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c 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3229 -0.2979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49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7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 si">
            <a:hlinkClick r:id="" action="ppaction://media"/>
            <a:extLst>
              <a:ext uri="{FF2B5EF4-FFF2-40B4-BE49-F238E27FC236}">
                <a16:creationId xmlns:a16="http://schemas.microsoft.com/office/drawing/2014/main" id="{FA7AAF99-693C-B6BD-7AB8-1A986D7BE3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iều Trị">
            <a:extLst>
              <a:ext uri="{FF2B5EF4-FFF2-40B4-BE49-F238E27FC236}">
                <a16:creationId xmlns:a16="http://schemas.microsoft.com/office/drawing/2014/main" id="{3F815E42-A87C-767F-A328-B2D82230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100000" l="10000" r="90000">
                        <a14:backgroundMark x1="21852" y1="34688" x2="20370" y2="8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52" y="1748790"/>
            <a:ext cx="4310895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00 Dụng Cụ Bác Sĩ Ảnh, Ảnh Và Hình Nền Để Tải Về Miễn Phí - Pngtree">
            <a:extLst>
              <a:ext uri="{FF2B5EF4-FFF2-40B4-BE49-F238E27FC236}">
                <a16:creationId xmlns:a16="http://schemas.microsoft.com/office/drawing/2014/main" id="{F122CA0E-F8AA-4F41-716B-B7E82A0F9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01" b="96287" l="9901" r="89934">
                        <a14:foregroundMark x1="38284" y1="16337" x2="38284" y2="16337"/>
                        <a14:backgroundMark x1="35809" y1="42079" x2="35809" y2="42079"/>
                        <a14:backgroundMark x1="33663" y1="22277" x2="38614" y2="60149"/>
                        <a14:backgroundMark x1="41584" y1="23267" x2="51320" y2="80941"/>
                        <a14:backgroundMark x1="54125" y1="29455" x2="73927" y2="70792"/>
                        <a14:backgroundMark x1="37459" y1="60891" x2="37624" y2="66089"/>
                        <a14:backgroundMark x1="38614" y1="23020" x2="35314" y2="15842"/>
                        <a14:backgroundMark x1="25743" y1="24257" x2="28878" y2="21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8" y="598075"/>
            <a:ext cx="3520440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MẦM NON: Dụng cụ nghề bác sĩ">
            <a:extLst>
              <a:ext uri="{FF2B5EF4-FFF2-40B4-BE49-F238E27FC236}">
                <a16:creationId xmlns:a16="http://schemas.microsoft.com/office/drawing/2014/main" id="{107E6DE1-FB11-5C02-0CBC-1ACA05E6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13" b="95688" l="6313" r="90000">
                        <a14:foregroundMark x1="10188" y1="89688" x2="38125" y2="62625"/>
                        <a14:foregroundMark x1="11063" y1="93125" x2="12750" y2="88813"/>
                        <a14:foregroundMark x1="25188" y1="81063" x2="25188" y2="81063"/>
                        <a14:foregroundMark x1="26937" y1="83688" x2="26937" y2="83688"/>
                        <a14:foregroundMark x1="69938" y1="27813" x2="84938" y2="10625"/>
                        <a14:backgroundMark x1="69063" y1="35938" x2="36813" y2="81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31" y="3752850"/>
            <a:ext cx="2659380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gười đầu bếp và nguy cơ mắc bệnh về xương khớp">
            <a:extLst>
              <a:ext uri="{FF2B5EF4-FFF2-40B4-BE49-F238E27FC236}">
                <a16:creationId xmlns:a16="http://schemas.microsoft.com/office/drawing/2014/main" id="{929E2FFD-B678-430D-F856-DB538A08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98" b="89877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447" y="796195"/>
            <a:ext cx="3183467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11 Đồ nghề thợ xây chuyên nghiệp cần phải có - ACE Home Center VN">
            <a:extLst>
              <a:ext uri="{FF2B5EF4-FFF2-40B4-BE49-F238E27FC236}">
                <a16:creationId xmlns:a16="http://schemas.microsoft.com/office/drawing/2014/main" id="{1D219394-0AA0-D69A-CDDB-272ABAB33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5196" r="14895" b="2941"/>
          <a:stretch/>
        </p:blipFill>
        <p:spPr bwMode="auto">
          <a:xfrm>
            <a:off x="902970" y="4128135"/>
            <a:ext cx="2297430" cy="190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cu bac s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2181 -0.006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úng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11511 -3.33333E-6 C 0.16667 -3.33333E-6 0.23034 0.11482 0.23034 0.20834 L 0.23034 0.41667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đúng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</Words>
  <Application>Microsoft Office PowerPoint</Application>
  <PresentationFormat>Widescreen</PresentationFormat>
  <Paragraphs>2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Hải Đào</dc:creator>
  <cp:lastModifiedBy>Hải Đào</cp:lastModifiedBy>
  <cp:revision>4</cp:revision>
  <dcterms:created xsi:type="dcterms:W3CDTF">2024-12-10T13:20:36Z</dcterms:created>
  <dcterms:modified xsi:type="dcterms:W3CDTF">2024-12-16T15:35:57Z</dcterms:modified>
</cp:coreProperties>
</file>