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sldIdLst>
    <p:sldId id="296" r:id="rId6"/>
    <p:sldId id="257" r:id="rId7"/>
    <p:sldId id="258" r:id="rId8"/>
    <p:sldId id="268" r:id="rId9"/>
    <p:sldId id="266" r:id="rId10"/>
    <p:sldId id="265" r:id="rId11"/>
    <p:sldId id="270" r:id="rId12"/>
    <p:sldId id="289" r:id="rId13"/>
    <p:sldId id="273" r:id="rId14"/>
    <p:sldId id="290" r:id="rId15"/>
    <p:sldId id="277" r:id="rId16"/>
    <p:sldId id="291" r:id="rId17"/>
    <p:sldId id="279" r:id="rId18"/>
    <p:sldId id="292" r:id="rId19"/>
    <p:sldId id="281" r:id="rId20"/>
    <p:sldId id="293" r:id="rId21"/>
    <p:sldId id="297" r:id="rId22"/>
    <p:sldId id="298" r:id="rId23"/>
    <p:sldId id="299" r:id="rId24"/>
    <p:sldId id="300" r:id="rId25"/>
  </p:sldIdLst>
  <p:sldSz cx="18288000" cy="10287000"/>
  <p:notesSz cx="6858000" cy="9144000"/>
  <p:embeddedFontLst>
    <p:embeddedFont>
      <p:font typeface="VNI-Avo" panose="020B0604020202020204"/>
      <p:regular r:id="rId26"/>
      <p:bold r:id="rId27"/>
      <p:italic r:id="rId28"/>
      <p:boldItalic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Baloo Bhaijaan" panose="020B0604020202020204" charset="0"/>
      <p:regular r:id="rId32"/>
    </p:embeddedFont>
    <p:embeddedFont>
      <p:font typeface="#9Slide07 Cadena" panose="020B060402020202020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#9Slide07 SVNHogfish" panose="02000503000000020004" charset="0"/>
      <p:regular r:id="rId38"/>
    </p:embeddedFont>
    <p:embeddedFont>
      <p:font typeface="Canva Sans" panose="020B0604020202020204" charset="0"/>
      <p:regular r:id="rId39"/>
    </p:embeddedFont>
    <p:embeddedFont>
      <p:font typeface="#9Slide07 SVNA Love Of Thunder" panose="02040603050506020204" charset="0"/>
      <p:regular r:id="rId40"/>
    </p:embeddedFont>
    <p:embeddedFont>
      <p:font typeface=".VnAvant" panose="020B7200000000000000" pitchFamily="34" charset="0"/>
      <p:regular r:id="rId41"/>
      <p:bold r:id="rId42"/>
      <p:italic r:id="rId43"/>
    </p:embeddedFont>
    <p:embeddedFont>
      <p:font typeface="Nunito San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5D6D0"/>
    <a:srgbClr val="FB5A48"/>
    <a:srgbClr val="FFE373"/>
    <a:srgbClr val="FC7A57"/>
    <a:srgbClr val="47B2AB"/>
    <a:srgbClr val="FE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81C3A-FA38-4201-BA4F-689973B68574}" v="5359" dt="2024-10-12T16:45:16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3" autoAdjust="0"/>
    <p:restoredTop sz="94622" autoAdjust="0"/>
  </p:normalViewPr>
  <p:slideViewPr>
    <p:cSldViewPr>
      <p:cViewPr varScale="1">
        <p:scale>
          <a:sx n="33" d="100"/>
          <a:sy n="33" d="100"/>
        </p:scale>
        <p:origin x="6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88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47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50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6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35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408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9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11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00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9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3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="" xmlns:a16="http://schemas.microsoft.com/office/drawing/2014/main" id="{F625A478-9F05-4818-ABC4-610EAFADB217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23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6.svg"/><Relationship Id="rId3" Type="http://schemas.microsoft.com/office/2007/relationships/media" Target="../media/media4.mp3"/><Relationship Id="rId21" Type="http://schemas.openxmlformats.org/officeDocument/2006/relationships/image" Target="../media/image2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31.svg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4.svg"/><Relationship Id="rId5" Type="http://schemas.microsoft.com/office/2007/relationships/media" Target="../media/media5.mp3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21.svg"/><Relationship Id="rId14" Type="http://schemas.openxmlformats.org/officeDocument/2006/relationships/image" Target="../media/image28.png"/><Relationship Id="rId22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1.png"/><Relationship Id="rId17" Type="http://schemas.openxmlformats.org/officeDocument/2006/relationships/image" Target="../media/image20.png"/><Relationship Id="rId2" Type="http://schemas.microsoft.com/office/2007/relationships/media" Target="../media/media3.MP3"/><Relationship Id="rId16" Type="http://schemas.openxmlformats.org/officeDocument/2006/relationships/image" Target="../media/image28.sv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5" Type="http://schemas.openxmlformats.org/officeDocument/2006/relationships/image" Target="../media/image21.sv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6.svg"/><Relationship Id="rId3" Type="http://schemas.microsoft.com/office/2007/relationships/media" Target="../media/media4.mp3"/><Relationship Id="rId21" Type="http://schemas.openxmlformats.org/officeDocument/2006/relationships/image" Target="../media/image2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31.svg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4.svg"/><Relationship Id="rId5" Type="http://schemas.microsoft.com/office/2007/relationships/media" Target="../media/media5.mp3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21.svg"/><Relationship Id="rId14" Type="http://schemas.openxmlformats.org/officeDocument/2006/relationships/image" Target="../media/image28.png"/><Relationship Id="rId22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1.png"/><Relationship Id="rId17" Type="http://schemas.openxmlformats.org/officeDocument/2006/relationships/image" Target="../media/image20.png"/><Relationship Id="rId2" Type="http://schemas.microsoft.com/office/2007/relationships/media" Target="../media/media3.MP3"/><Relationship Id="rId16" Type="http://schemas.openxmlformats.org/officeDocument/2006/relationships/image" Target="../media/image28.sv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5" Type="http://schemas.openxmlformats.org/officeDocument/2006/relationships/image" Target="../media/image21.sv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6.svg"/><Relationship Id="rId3" Type="http://schemas.microsoft.com/office/2007/relationships/media" Target="../media/media4.mp3"/><Relationship Id="rId21" Type="http://schemas.openxmlformats.org/officeDocument/2006/relationships/image" Target="../media/image2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31.svg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4.svg"/><Relationship Id="rId24" Type="http://schemas.microsoft.com/office/2007/relationships/hdphoto" Target="../media/hdphoto2.wdp"/><Relationship Id="rId5" Type="http://schemas.microsoft.com/office/2007/relationships/media" Target="../media/media5.mp3"/><Relationship Id="rId15" Type="http://schemas.openxmlformats.org/officeDocument/2006/relationships/image" Target="../media/image29.png"/><Relationship Id="rId23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21.svg"/><Relationship Id="rId14" Type="http://schemas.openxmlformats.org/officeDocument/2006/relationships/image" Target="../media/image28.png"/><Relationship Id="rId22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1.png"/><Relationship Id="rId17" Type="http://schemas.openxmlformats.org/officeDocument/2006/relationships/image" Target="../media/image20.png"/><Relationship Id="rId2" Type="http://schemas.microsoft.com/office/2007/relationships/media" Target="../media/media3.MP3"/><Relationship Id="rId16" Type="http://schemas.openxmlformats.org/officeDocument/2006/relationships/image" Target="../media/image28.sv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5" Type="http://schemas.openxmlformats.org/officeDocument/2006/relationships/image" Target="../media/image21.sv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6.svg"/><Relationship Id="rId3" Type="http://schemas.microsoft.com/office/2007/relationships/media" Target="../media/media4.mp3"/><Relationship Id="rId21" Type="http://schemas.openxmlformats.org/officeDocument/2006/relationships/image" Target="../media/image2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31.svg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4.svg"/><Relationship Id="rId24" Type="http://schemas.microsoft.com/office/2007/relationships/hdphoto" Target="../media/hdphoto2.wdp"/><Relationship Id="rId5" Type="http://schemas.microsoft.com/office/2007/relationships/media" Target="../media/media5.mp3"/><Relationship Id="rId15" Type="http://schemas.openxmlformats.org/officeDocument/2006/relationships/image" Target="../media/image29.png"/><Relationship Id="rId23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21.svg"/><Relationship Id="rId14" Type="http://schemas.openxmlformats.org/officeDocument/2006/relationships/image" Target="../media/image28.png"/><Relationship Id="rId22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sv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svg"/><Relationship Id="rId10" Type="http://schemas.openxmlformats.org/officeDocument/2006/relationships/image" Target="../media/image32.png"/><Relationship Id="rId19" Type="http://schemas.openxmlformats.org/officeDocument/2006/relationships/image" Target="../media/image28.png"/><Relationship Id="rId9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sv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svg"/><Relationship Id="rId10" Type="http://schemas.openxmlformats.org/officeDocument/2006/relationships/image" Target="../media/image32.png"/><Relationship Id="rId19" Type="http://schemas.openxmlformats.org/officeDocument/2006/relationships/image" Target="../media/image28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sv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svg"/><Relationship Id="rId10" Type="http://schemas.openxmlformats.org/officeDocument/2006/relationships/image" Target="../media/image32.png"/><Relationship Id="rId19" Type="http://schemas.openxmlformats.org/officeDocument/2006/relationships/image" Target="../media/image28.png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0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sv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svg"/><Relationship Id="rId10" Type="http://schemas.openxmlformats.org/officeDocument/2006/relationships/image" Target="../media/image32.png"/><Relationship Id="rId19" Type="http://schemas.openxmlformats.org/officeDocument/2006/relationships/image" Target="../media/image28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.sv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4.png"/><Relationship Id="rId7" Type="http://schemas.openxmlformats.org/officeDocument/2006/relationships/image" Target="../media/image4.svg"/><Relationship Id="rId12" Type="http://schemas.openxmlformats.org/officeDocument/2006/relationships/image" Target="../media/image20.png"/><Relationship Id="rId17" Type="http://schemas.openxmlformats.org/officeDocument/2006/relationships/image" Target="../media/image15.png"/><Relationship Id="rId25" Type="http://schemas.openxmlformats.org/officeDocument/2006/relationships/image" Target="../media/image26.png"/><Relationship Id="rId2" Type="http://schemas.microsoft.com/office/2007/relationships/media" Target="../media/media1.MP3"/><Relationship Id="rId16" Type="http://schemas.openxmlformats.org/officeDocument/2006/relationships/image" Target="../media/image22.png"/><Relationship Id="rId20" Type="http://schemas.openxmlformats.org/officeDocument/2006/relationships/slide" Target="slide7.xml"/><Relationship Id="rId29" Type="http://schemas.openxmlformats.org/officeDocument/2006/relationships/image" Target="../media/image28.sv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24" Type="http://schemas.openxmlformats.org/officeDocument/2006/relationships/slide" Target="slide11.xml"/><Relationship Id="rId5" Type="http://schemas.openxmlformats.org/officeDocument/2006/relationships/image" Target="../media/image21.svg"/><Relationship Id="rId15" Type="http://schemas.microsoft.com/office/2007/relationships/hdphoto" Target="../media/hdphoto1.wdp"/><Relationship Id="rId23" Type="http://schemas.openxmlformats.org/officeDocument/2006/relationships/image" Target="../media/image25.png"/><Relationship Id="rId28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Relationship Id="rId22" Type="http://schemas.openxmlformats.org/officeDocument/2006/relationships/slide" Target="slide9.xml"/><Relationship Id="rId27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slide" Target="slide6.xml"/><Relationship Id="rId17" Type="http://schemas.openxmlformats.org/officeDocument/2006/relationships/image" Target="../media/image28.svg"/><Relationship Id="rId2" Type="http://schemas.microsoft.com/office/2007/relationships/media" Target="../media/media3.MP3"/><Relationship Id="rId16" Type="http://schemas.openxmlformats.org/officeDocument/2006/relationships/image" Target="../media/image27.png"/><Relationship Id="rId20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5" Type="http://schemas.openxmlformats.org/officeDocument/2006/relationships/image" Target="../media/image21.sv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6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6.svg"/><Relationship Id="rId3" Type="http://schemas.microsoft.com/office/2007/relationships/media" Target="../media/media4.mp3"/><Relationship Id="rId21" Type="http://schemas.openxmlformats.org/officeDocument/2006/relationships/image" Target="../media/image2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31.svg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4.svg"/><Relationship Id="rId5" Type="http://schemas.microsoft.com/office/2007/relationships/media" Target="../media/media5.mp3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21.svg"/><Relationship Id="rId14" Type="http://schemas.openxmlformats.org/officeDocument/2006/relationships/image" Target="../media/image28.png"/><Relationship Id="rId22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svg"/><Relationship Id="rId18" Type="http://schemas.openxmlformats.org/officeDocument/2006/relationships/image" Target="../media/image28.svg"/><Relationship Id="rId3" Type="http://schemas.microsoft.com/office/2007/relationships/media" Target="../media/media6.mp3"/><Relationship Id="rId21" Type="http://schemas.openxmlformats.org/officeDocument/2006/relationships/image" Target="../media/image15.png"/><Relationship Id="rId7" Type="http://schemas.openxmlformats.org/officeDocument/2006/relationships/image" Target="../media/image21.svg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" Type="http://schemas.microsoft.com/office/2007/relationships/media" Target="../media/media3.MP3"/><Relationship Id="rId16" Type="http://schemas.openxmlformats.org/officeDocument/2006/relationships/image" Target="../media/image22.png"/><Relationship Id="rId20" Type="http://schemas.openxmlformats.org/officeDocument/2006/relationships/image" Target="../media/image6.svg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19" Type="http://schemas.openxmlformats.org/officeDocument/2006/relationships/image" Target="../media/image20.png"/><Relationship Id="rId4" Type="http://schemas.openxmlformats.org/officeDocument/2006/relationships/audio" Target="../media/media6.mp3"/><Relationship Id="rId9" Type="http://schemas.openxmlformats.org/officeDocument/2006/relationships/image" Target="../media/image4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6.svg"/><Relationship Id="rId3" Type="http://schemas.microsoft.com/office/2007/relationships/media" Target="../media/media4.mp3"/><Relationship Id="rId21" Type="http://schemas.openxmlformats.org/officeDocument/2006/relationships/image" Target="../media/image20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31.svg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4.svg"/><Relationship Id="rId5" Type="http://schemas.microsoft.com/office/2007/relationships/media" Target="../media/media5.mp3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21.svg"/><Relationship Id="rId14" Type="http://schemas.openxmlformats.org/officeDocument/2006/relationships/image" Target="../media/image28.png"/><Relationship Id="rId22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1.png"/><Relationship Id="rId17" Type="http://schemas.openxmlformats.org/officeDocument/2006/relationships/image" Target="../media/image20.png"/><Relationship Id="rId2" Type="http://schemas.microsoft.com/office/2007/relationships/media" Target="../media/media3.MP3"/><Relationship Id="rId16" Type="http://schemas.openxmlformats.org/officeDocument/2006/relationships/image" Target="../media/image28.sv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5" Type="http://schemas.openxmlformats.org/officeDocument/2006/relationships/image" Target="../media/image21.svg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533120"/>
            <a:chOff x="0" y="0"/>
            <a:chExt cx="24384000" cy="1804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9022080"/>
            </a:xfrm>
            <a:custGeom>
              <a:avLst/>
              <a:gdLst/>
              <a:ahLst/>
              <a:cxnLst/>
              <a:rect l="l" t="t" r="r" b="b"/>
              <a:pathLst>
                <a:path w="12192000" h="9022080">
                  <a:moveTo>
                    <a:pt x="0" y="0"/>
                  </a:moveTo>
                  <a:lnTo>
                    <a:pt x="12192000" y="0"/>
                  </a:lnTo>
                  <a:lnTo>
                    <a:pt x="12192000" y="9022080"/>
                  </a:lnTo>
                  <a:lnTo>
                    <a:pt x="0" y="90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2192000" y="0"/>
              <a:ext cx="12192000" cy="9022080"/>
            </a:xfrm>
            <a:custGeom>
              <a:avLst/>
              <a:gdLst/>
              <a:ahLst/>
              <a:cxnLst/>
              <a:rect l="l" t="t" r="r" b="b"/>
              <a:pathLst>
                <a:path w="12192000" h="9022080">
                  <a:moveTo>
                    <a:pt x="0" y="0"/>
                  </a:moveTo>
                  <a:lnTo>
                    <a:pt x="12192000" y="0"/>
                  </a:lnTo>
                  <a:lnTo>
                    <a:pt x="12192000" y="9022080"/>
                  </a:lnTo>
                  <a:lnTo>
                    <a:pt x="0" y="90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9022080"/>
              <a:ext cx="12192000" cy="9022080"/>
            </a:xfrm>
            <a:custGeom>
              <a:avLst/>
              <a:gdLst/>
              <a:ahLst/>
              <a:cxnLst/>
              <a:rect l="l" t="t" r="r" b="b"/>
              <a:pathLst>
                <a:path w="12192000" h="9022080">
                  <a:moveTo>
                    <a:pt x="0" y="0"/>
                  </a:moveTo>
                  <a:lnTo>
                    <a:pt x="12192000" y="0"/>
                  </a:lnTo>
                  <a:lnTo>
                    <a:pt x="12192000" y="9022080"/>
                  </a:lnTo>
                  <a:lnTo>
                    <a:pt x="0" y="90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2192000" y="9022080"/>
              <a:ext cx="12192000" cy="9022080"/>
            </a:xfrm>
            <a:custGeom>
              <a:avLst/>
              <a:gdLst/>
              <a:ahLst/>
              <a:cxnLst/>
              <a:rect l="l" t="t" r="r" b="b"/>
              <a:pathLst>
                <a:path w="12192000" h="9022080">
                  <a:moveTo>
                    <a:pt x="0" y="0"/>
                  </a:moveTo>
                  <a:lnTo>
                    <a:pt x="12192000" y="0"/>
                  </a:lnTo>
                  <a:lnTo>
                    <a:pt x="12192000" y="9022080"/>
                  </a:lnTo>
                  <a:lnTo>
                    <a:pt x="0" y="90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157933" y="1133424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9F9F3">
                <a:alpha val="80000"/>
              </a:srgbClr>
            </a:solidFill>
            <a:ln w="85725" cap="rnd">
              <a:solidFill>
                <a:srgbClr val="F7B60C">
                  <a:alpha val="80000"/>
                </a:srgbClr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182709" y="5659543"/>
            <a:ext cx="4722475" cy="5564035"/>
          </a:xfrm>
          <a:custGeom>
            <a:avLst/>
            <a:gdLst/>
            <a:ahLst/>
            <a:cxnLst/>
            <a:rect l="l" t="t" r="r" b="b"/>
            <a:pathLst>
              <a:path w="4722475" h="5564035">
                <a:moveTo>
                  <a:pt x="0" y="0"/>
                </a:moveTo>
                <a:lnTo>
                  <a:pt x="4722475" y="0"/>
                </a:lnTo>
                <a:lnTo>
                  <a:pt x="4722475" y="5564035"/>
                </a:lnTo>
                <a:lnTo>
                  <a:pt x="0" y="55640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704331" y="7334040"/>
            <a:ext cx="3466063" cy="3591775"/>
          </a:xfrm>
          <a:custGeom>
            <a:avLst/>
            <a:gdLst/>
            <a:ahLst/>
            <a:cxnLst/>
            <a:rect l="l" t="t" r="r" b="b"/>
            <a:pathLst>
              <a:path w="3466063" h="3591775">
                <a:moveTo>
                  <a:pt x="0" y="0"/>
                </a:moveTo>
                <a:lnTo>
                  <a:pt x="3466062" y="0"/>
                </a:lnTo>
                <a:lnTo>
                  <a:pt x="3466062" y="3591775"/>
                </a:lnTo>
                <a:lnTo>
                  <a:pt x="0" y="3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7690">
            <a:off x="7759937" y="7658834"/>
            <a:ext cx="1216731" cy="457933"/>
          </a:xfrm>
          <a:custGeom>
            <a:avLst/>
            <a:gdLst/>
            <a:ahLst/>
            <a:cxnLst/>
            <a:rect l="l" t="t" r="r" b="b"/>
            <a:pathLst>
              <a:path w="1216731" h="457933">
                <a:moveTo>
                  <a:pt x="0" y="0"/>
                </a:moveTo>
                <a:lnTo>
                  <a:pt x="1216731" y="0"/>
                </a:lnTo>
                <a:lnTo>
                  <a:pt x="1216731" y="457933"/>
                </a:lnTo>
                <a:lnTo>
                  <a:pt x="0" y="457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133933">
            <a:off x="15308489" y="7260561"/>
            <a:ext cx="2668925" cy="2361999"/>
          </a:xfrm>
          <a:custGeom>
            <a:avLst/>
            <a:gdLst/>
            <a:ahLst/>
            <a:cxnLst/>
            <a:rect l="l" t="t" r="r" b="b"/>
            <a:pathLst>
              <a:path w="2668925" h="2361999">
                <a:moveTo>
                  <a:pt x="0" y="0"/>
                </a:moveTo>
                <a:lnTo>
                  <a:pt x="2668925" y="0"/>
                </a:lnTo>
                <a:lnTo>
                  <a:pt x="2668925" y="2361999"/>
                </a:lnTo>
                <a:lnTo>
                  <a:pt x="0" y="2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27741">
            <a:off x="1628677" y="345862"/>
            <a:ext cx="3108065" cy="1713321"/>
          </a:xfrm>
          <a:custGeom>
            <a:avLst/>
            <a:gdLst/>
            <a:ahLst/>
            <a:cxnLst/>
            <a:rect l="l" t="t" r="r" b="b"/>
            <a:pathLst>
              <a:path w="3108065" h="1713321">
                <a:moveTo>
                  <a:pt x="0" y="0"/>
                </a:moveTo>
                <a:lnTo>
                  <a:pt x="3108064" y="0"/>
                </a:lnTo>
                <a:lnTo>
                  <a:pt x="3108064" y="1713321"/>
                </a:lnTo>
                <a:lnTo>
                  <a:pt x="0" y="1713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105467" y="-189341"/>
            <a:ext cx="2454991" cy="2785805"/>
          </a:xfrm>
          <a:custGeom>
            <a:avLst/>
            <a:gdLst/>
            <a:ahLst/>
            <a:cxnLst/>
            <a:rect l="l" t="t" r="r" b="b"/>
            <a:pathLst>
              <a:path w="2454991" h="2785805">
                <a:moveTo>
                  <a:pt x="0" y="0"/>
                </a:moveTo>
                <a:lnTo>
                  <a:pt x="2454990" y="0"/>
                </a:lnTo>
                <a:lnTo>
                  <a:pt x="2454990" y="2785805"/>
                </a:lnTo>
                <a:lnTo>
                  <a:pt x="0" y="27858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267690">
            <a:off x="14015147" y="3572020"/>
            <a:ext cx="1216731" cy="457933"/>
          </a:xfrm>
          <a:custGeom>
            <a:avLst/>
            <a:gdLst/>
            <a:ahLst/>
            <a:cxnLst/>
            <a:rect l="l" t="t" r="r" b="b"/>
            <a:pathLst>
              <a:path w="1216731" h="457933">
                <a:moveTo>
                  <a:pt x="0" y="0"/>
                </a:moveTo>
                <a:lnTo>
                  <a:pt x="1216731" y="0"/>
                </a:lnTo>
                <a:lnTo>
                  <a:pt x="1216731" y="457934"/>
                </a:lnTo>
                <a:lnTo>
                  <a:pt x="0" y="4579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508821">
            <a:off x="1600640" y="4935882"/>
            <a:ext cx="1302589" cy="1447321"/>
          </a:xfrm>
          <a:custGeom>
            <a:avLst/>
            <a:gdLst/>
            <a:ahLst/>
            <a:cxnLst/>
            <a:rect l="l" t="t" r="r" b="b"/>
            <a:pathLst>
              <a:path w="1302589" h="1447321">
                <a:moveTo>
                  <a:pt x="0" y="0"/>
                </a:moveTo>
                <a:lnTo>
                  <a:pt x="1302589" y="0"/>
                </a:lnTo>
                <a:lnTo>
                  <a:pt x="1302589" y="1447321"/>
                </a:lnTo>
                <a:lnTo>
                  <a:pt x="0" y="14473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43946" y="1933962"/>
            <a:ext cx="1025724" cy="942166"/>
          </a:xfrm>
          <a:custGeom>
            <a:avLst/>
            <a:gdLst/>
            <a:ahLst/>
            <a:cxnLst/>
            <a:rect l="l" t="t" r="r" b="b"/>
            <a:pathLst>
              <a:path w="1025724" h="942166">
                <a:moveTo>
                  <a:pt x="0" y="0"/>
                </a:moveTo>
                <a:lnTo>
                  <a:pt x="1025725" y="0"/>
                </a:lnTo>
                <a:lnTo>
                  <a:pt x="1025725" y="942166"/>
                </a:lnTo>
                <a:lnTo>
                  <a:pt x="0" y="9421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 l="-56314" r="-64726" b="-105149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9673851" y="7628625"/>
            <a:ext cx="5030982" cy="63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67" b="0" i="0" u="none" strike="noStrike" kern="1200" cap="none" spc="0" normalizeH="0" baseline="0" noProof="0">
                <a:ln>
                  <a:noFill/>
                </a:ln>
                <a:solidFill>
                  <a:srgbClr val="EF6A4A"/>
                </a:solidFill>
                <a:effectLst/>
                <a:uLnTx/>
                <a:uFillTx/>
                <a:latin typeface="Baloo Bhaijaan"/>
                <a:ea typeface="Baloo Bhaijaan"/>
                <a:cs typeface="Baloo Bhaijaan"/>
                <a:sym typeface="Baloo Bhaijaan"/>
              </a:rPr>
              <a:t>Chidi Eze Channel</a:t>
            </a:r>
          </a:p>
        </p:txBody>
      </p:sp>
      <p:sp>
        <p:nvSpPr>
          <p:cNvPr id="26" name="Freeform 26"/>
          <p:cNvSpPr/>
          <p:nvPr/>
        </p:nvSpPr>
        <p:spPr>
          <a:xfrm>
            <a:off x="15849751" y="5868556"/>
            <a:ext cx="1025724" cy="942166"/>
          </a:xfrm>
          <a:custGeom>
            <a:avLst/>
            <a:gdLst/>
            <a:ahLst/>
            <a:cxnLst/>
            <a:rect l="l" t="t" r="r" b="b"/>
            <a:pathLst>
              <a:path w="1025724" h="942166">
                <a:moveTo>
                  <a:pt x="0" y="0"/>
                </a:moveTo>
                <a:lnTo>
                  <a:pt x="1025724" y="0"/>
                </a:lnTo>
                <a:lnTo>
                  <a:pt x="1025724" y="942167"/>
                </a:lnTo>
                <a:lnTo>
                  <a:pt x="0" y="94216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l="-56314" r="-64726" b="-105149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913520" y="2506126"/>
            <a:ext cx="806827" cy="741101"/>
          </a:xfrm>
          <a:custGeom>
            <a:avLst/>
            <a:gdLst/>
            <a:ahLst/>
            <a:cxnLst/>
            <a:rect l="l" t="t" r="r" b="b"/>
            <a:pathLst>
              <a:path w="806827" h="741101">
                <a:moveTo>
                  <a:pt x="0" y="0"/>
                </a:moveTo>
                <a:lnTo>
                  <a:pt x="806827" y="0"/>
                </a:lnTo>
                <a:lnTo>
                  <a:pt x="806827" y="741101"/>
                </a:lnTo>
                <a:lnTo>
                  <a:pt x="0" y="74110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l="-56314" r="-64726" b="-105149"/>
            </a:stretch>
          </a:blipFill>
        </p:spPr>
      </p:sp>
      <p:sp>
        <p:nvSpPr>
          <p:cNvPr id="28" name="Rectangle 27"/>
          <p:cNvSpPr/>
          <p:nvPr/>
        </p:nvSpPr>
        <p:spPr>
          <a:xfrm>
            <a:off x="5543946" y="4089488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LĨNH VỰC PHÁT TRIỂN NGÔN NGỮ</a:t>
            </a:r>
          </a:p>
          <a:p>
            <a:pPr lvl="0"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Đề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tài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: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Trò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chơi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chữ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cái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 E, Ê</a:t>
            </a:r>
          </a:p>
          <a:p>
            <a:pPr lvl="0"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Giáo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viên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: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Nguyễn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Thị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Retropix"/>
                <a:cs typeface="Times New Roman" panose="02020603050405020304" pitchFamily="18" charset="0"/>
                <a:sym typeface="Retropix"/>
              </a:rPr>
              <a:t>Cúc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ea typeface="Retropix"/>
              <a:cs typeface="Times New Roman" panose="02020603050405020304" pitchFamily="18" charset="0"/>
              <a:sym typeface="Retropix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4417020" y="1468559"/>
            <a:ext cx="99822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Nunito Sans"/>
                <a:cs typeface="Times New Roman" panose="02020603050405020304" pitchFamily="18" charset="0"/>
                <a:sym typeface="Nunito Sans"/>
              </a:rPr>
              <a:t>PHÒNG GIÁO DỤC VÀ ĐÀO TẠO HUYỆN AN DƯƠNG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Nunito Sans"/>
                <a:cs typeface="Times New Roman" panose="02020603050405020304" pitchFamily="18" charset="0"/>
                <a:sym typeface="Nunito Sans"/>
              </a:rPr>
              <a:t>TRƯỜN MẦM NON AN HƯNG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Nunito Sans"/>
              <a:cs typeface="Times New Roman" panose="02020603050405020304" pitchFamily="18" charset="0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576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14473" y="461693"/>
            <a:ext cx="14413234" cy="9215952"/>
            <a:chOff x="0" y="0"/>
            <a:chExt cx="1937627" cy="2223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7626" cy="2223673"/>
            </a:xfrm>
            <a:custGeom>
              <a:avLst/>
              <a:gdLst/>
              <a:ahLst/>
              <a:cxnLst/>
              <a:rect l="l" t="t" r="r" b="b"/>
              <a:pathLst>
                <a:path w="1937626" h="2223673">
                  <a:moveTo>
                    <a:pt x="108570" y="0"/>
                  </a:moveTo>
                  <a:lnTo>
                    <a:pt x="1829056" y="0"/>
                  </a:lnTo>
                  <a:cubicBezTo>
                    <a:pt x="1889018" y="0"/>
                    <a:pt x="1937626" y="48608"/>
                    <a:pt x="1937626" y="108570"/>
                  </a:cubicBezTo>
                  <a:lnTo>
                    <a:pt x="1937626" y="2115103"/>
                  </a:lnTo>
                  <a:cubicBezTo>
                    <a:pt x="1937626" y="2143898"/>
                    <a:pt x="1926188" y="2171513"/>
                    <a:pt x="1905827" y="2191874"/>
                  </a:cubicBezTo>
                  <a:cubicBezTo>
                    <a:pt x="1885466" y="2212235"/>
                    <a:pt x="1857851" y="2223673"/>
                    <a:pt x="1829056" y="2223673"/>
                  </a:cubicBezTo>
                  <a:lnTo>
                    <a:pt x="108570" y="2223673"/>
                  </a:lnTo>
                  <a:cubicBezTo>
                    <a:pt x="48608" y="2223673"/>
                    <a:pt x="0" y="2175065"/>
                    <a:pt x="0" y="2115103"/>
                  </a:cubicBezTo>
                  <a:lnTo>
                    <a:pt x="0" y="108570"/>
                  </a:lnTo>
                  <a:cubicBezTo>
                    <a:pt x="0" y="48608"/>
                    <a:pt x="48608" y="0"/>
                    <a:pt x="108570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7627" cy="226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01567" y="2012313"/>
            <a:ext cx="11695037" cy="5485852"/>
            <a:chOff x="0" y="0"/>
            <a:chExt cx="1572209" cy="13236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2209" cy="1323655"/>
            </a:xfrm>
            <a:custGeom>
              <a:avLst/>
              <a:gdLst/>
              <a:ahLst/>
              <a:cxnLst/>
              <a:rect l="l" t="t" r="r" b="b"/>
              <a:pathLst>
                <a:path w="1572209" h="1323655">
                  <a:moveTo>
                    <a:pt x="133804" y="0"/>
                  </a:moveTo>
                  <a:lnTo>
                    <a:pt x="1438405" y="0"/>
                  </a:lnTo>
                  <a:cubicBezTo>
                    <a:pt x="1473892" y="0"/>
                    <a:pt x="1507925" y="14097"/>
                    <a:pt x="1533019" y="39190"/>
                  </a:cubicBezTo>
                  <a:cubicBezTo>
                    <a:pt x="1558112" y="64284"/>
                    <a:pt x="1572209" y="98317"/>
                    <a:pt x="1572209" y="133804"/>
                  </a:cubicBezTo>
                  <a:lnTo>
                    <a:pt x="1572209" y="1189851"/>
                  </a:lnTo>
                  <a:cubicBezTo>
                    <a:pt x="1572209" y="1225338"/>
                    <a:pt x="1558112" y="1259372"/>
                    <a:pt x="1533019" y="1284465"/>
                  </a:cubicBezTo>
                  <a:cubicBezTo>
                    <a:pt x="1507925" y="1309558"/>
                    <a:pt x="1473892" y="1323655"/>
                    <a:pt x="1438405" y="1323655"/>
                  </a:cubicBezTo>
                  <a:lnTo>
                    <a:pt x="133804" y="1323655"/>
                  </a:lnTo>
                  <a:cubicBezTo>
                    <a:pt x="98317" y="1323655"/>
                    <a:pt x="64284" y="1309558"/>
                    <a:pt x="39190" y="1284465"/>
                  </a:cubicBezTo>
                  <a:cubicBezTo>
                    <a:pt x="14097" y="1259372"/>
                    <a:pt x="0" y="1225338"/>
                    <a:pt x="0" y="1189851"/>
                  </a:cubicBezTo>
                  <a:lnTo>
                    <a:pt x="0" y="133804"/>
                  </a:lnTo>
                  <a:cubicBezTo>
                    <a:pt x="0" y="98317"/>
                    <a:pt x="14097" y="64284"/>
                    <a:pt x="39190" y="39190"/>
                  </a:cubicBezTo>
                  <a:cubicBezTo>
                    <a:pt x="64284" y="14097"/>
                    <a:pt x="98317" y="0"/>
                    <a:pt x="1338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72209" cy="136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660425" y="7800995"/>
            <a:ext cx="1633244" cy="1456303"/>
          </a:xfrm>
          <a:custGeom>
            <a:avLst/>
            <a:gdLst/>
            <a:ahLst/>
            <a:cxnLst/>
            <a:rect l="l" t="t" r="r" b="b"/>
            <a:pathLst>
              <a:path w="1293156" h="1293156">
                <a:moveTo>
                  <a:pt x="0" y="0"/>
                </a:moveTo>
                <a:lnTo>
                  <a:pt x="1293156" y="0"/>
                </a:lnTo>
                <a:lnTo>
                  <a:pt x="1293156" y="1293156"/>
                </a:lnTo>
                <a:lnTo>
                  <a:pt x="0" y="12931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648137" y="949447"/>
            <a:ext cx="1797387" cy="143305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69142" y="5676900"/>
            <a:ext cx="2090663" cy="1949350"/>
          </a:xfrm>
          <a:custGeom>
            <a:avLst/>
            <a:gdLst/>
            <a:ahLst/>
            <a:cxnLst/>
            <a:rect l="l" t="t" r="r" b="b"/>
            <a:pathLst>
              <a:path w="1779500" h="1730968">
                <a:moveTo>
                  <a:pt x="0" y="0"/>
                </a:moveTo>
                <a:lnTo>
                  <a:pt x="1779500" y="0"/>
                </a:lnTo>
                <a:lnTo>
                  <a:pt x="1779500" y="1730969"/>
                </a:lnTo>
                <a:lnTo>
                  <a:pt x="0" y="1730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723667" y="308522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8"/>
                </a:lnTo>
                <a:lnTo>
                  <a:pt x="0" y="100628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22">
            <a:extLst>
              <a:ext uri="{FF2B5EF4-FFF2-40B4-BE49-F238E27FC236}">
                <a16:creationId xmlns="" xmlns:a16="http://schemas.microsoft.com/office/drawing/2014/main" id="{96247F45-7A19-415D-8060-3A6FD04365AE}"/>
              </a:ext>
            </a:extLst>
          </p:cNvPr>
          <p:cNvSpPr txBox="1"/>
          <p:nvPr/>
        </p:nvSpPr>
        <p:spPr>
          <a:xfrm>
            <a:off x="12113299" y="3153644"/>
            <a:ext cx="2630211" cy="40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46"/>
              </a:lnSpc>
            </a:pPr>
            <a:r>
              <a:rPr lang="en-US" sz="3501">
                <a:solidFill>
                  <a:schemeClr val="bg1"/>
                </a:solidFill>
                <a:latin typeface="#9Slide07 SVNHogfish" panose="02000503000000020004" pitchFamily="2" charset="0"/>
                <a:ea typeface="Retropix"/>
                <a:cs typeface="Retropix"/>
                <a:sym typeface="Retropix"/>
              </a:rPr>
              <a:t>Việt Nam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929C2422-ADA3-4593-BAC0-DACEA69037AC}"/>
              </a:ext>
            </a:extLst>
          </p:cNvPr>
          <p:cNvSpPr/>
          <p:nvPr/>
        </p:nvSpPr>
        <p:spPr>
          <a:xfrm>
            <a:off x="4978834" y="4077601"/>
            <a:ext cx="9825572" cy="1589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9E372F05-5E51-4109-BFB5-333ABD756813}"/>
              </a:ext>
            </a:extLst>
          </p:cNvPr>
          <p:cNvSpPr/>
          <p:nvPr/>
        </p:nvSpPr>
        <p:spPr>
          <a:xfrm>
            <a:off x="4963844" y="4476444"/>
            <a:ext cx="9825572" cy="121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e</a:t>
            </a:r>
          </a:p>
        </p:txBody>
      </p:sp>
      <p:pic>
        <p:nvPicPr>
          <p:cNvPr id="19" name="1012-copy(3)">
            <a:hlinkClick r:id="" action="ppaction://media"/>
            <a:extLst>
              <a:ext uri="{FF2B5EF4-FFF2-40B4-BE49-F238E27FC236}">
                <a16:creationId xmlns="" xmlns:a16="http://schemas.microsoft.com/office/drawing/2014/main" id="{F575DB7C-F113-4E47-9EAB-3D68AF3B58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50" end="19268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6794" y="-2888462"/>
            <a:ext cx="487363" cy="487363"/>
          </a:xfrm>
          <a:prstGeom prst="rect">
            <a:avLst/>
          </a:prstGeom>
        </p:spPr>
      </p:pic>
      <p:pic>
        <p:nvPicPr>
          <p:cNvPr id="20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BE3B5BC-C99B-43DF-9D4E-4B0A5C2EDC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230339" y="-4152900"/>
            <a:ext cx="487363" cy="487363"/>
          </a:xfrm>
          <a:prstGeom prst="rect">
            <a:avLst/>
          </a:prstGeom>
        </p:spPr>
      </p:pic>
      <p:pic>
        <p:nvPicPr>
          <p:cNvPr id="43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921E9AD-FF18-4FF5-A78E-79D0382CA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82739" y="-4000500"/>
            <a:ext cx="487363" cy="487363"/>
          </a:xfrm>
          <a:prstGeom prst="rect">
            <a:avLst/>
          </a:prstGeom>
        </p:spPr>
      </p:pic>
      <p:pic>
        <p:nvPicPr>
          <p:cNvPr id="24" name="1012-copy(1)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13C889C-7EE6-4955-8610-3332EEE732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V="1">
            <a:off x="7772400" y="-3114148"/>
            <a:ext cx="713049" cy="71304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B2D9EAF-2844-4A0B-2C4B-110FCA6DB2B0}"/>
              </a:ext>
            </a:extLst>
          </p:cNvPr>
          <p:cNvGrpSpPr/>
          <p:nvPr/>
        </p:nvGrpSpPr>
        <p:grpSpPr>
          <a:xfrm>
            <a:off x="14789416" y="7844634"/>
            <a:ext cx="1111714" cy="1207178"/>
            <a:chOff x="13278542" y="7153486"/>
            <a:chExt cx="1505295" cy="1207178"/>
          </a:xfrm>
        </p:grpSpPr>
        <p:sp>
          <p:nvSpPr>
            <p:cNvPr id="18" name="Freeform 18"/>
            <p:cNvSpPr/>
            <p:nvPr/>
          </p:nvSpPr>
          <p:spPr>
            <a:xfrm>
              <a:off x="13278542" y="7153486"/>
              <a:ext cx="1505295" cy="1207178"/>
            </a:xfrm>
            <a:custGeom>
              <a:avLst/>
              <a:gdLst/>
              <a:ahLst/>
              <a:cxnLst/>
              <a:rect l="l" t="t" r="r" b="b"/>
              <a:pathLst>
                <a:path w="744730" h="1071940">
                  <a:moveTo>
                    <a:pt x="0" y="0"/>
                  </a:moveTo>
                  <a:lnTo>
                    <a:pt x="744730" y="0"/>
                  </a:lnTo>
                  <a:lnTo>
                    <a:pt x="744730" y="1071940"/>
                  </a:lnTo>
                  <a:lnTo>
                    <a:pt x="0" y="107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Arrow: Pentagon 44">
              <a:hlinkClick r:id="rId22" action="ppaction://hlinksldjump"/>
              <a:extLst>
                <a:ext uri="{FF2B5EF4-FFF2-40B4-BE49-F238E27FC236}">
                  <a16:creationId xmlns="" xmlns:a16="http://schemas.microsoft.com/office/drawing/2014/main" id="{90482BFF-71C5-4318-A6B9-872CD98CFCE6}"/>
                </a:ext>
              </a:extLst>
            </p:cNvPr>
            <p:cNvSpPr/>
            <p:nvPr/>
          </p:nvSpPr>
          <p:spPr>
            <a:xfrm>
              <a:off x="13502864" y="7319144"/>
              <a:ext cx="593956" cy="847462"/>
            </a:xfrm>
            <a:prstGeom prst="homePlate">
              <a:avLst>
                <a:gd name="adj" fmla="val 96294"/>
              </a:avLst>
            </a:prstGeom>
            <a:solidFill>
              <a:srgbClr val="75D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94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13713" y="611518"/>
            <a:ext cx="15354556" cy="9175680"/>
            <a:chOff x="0" y="0"/>
            <a:chExt cx="3700129" cy="22111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00129" cy="2211149"/>
            </a:xfrm>
            <a:custGeom>
              <a:avLst/>
              <a:gdLst/>
              <a:ahLst/>
              <a:cxnLst/>
              <a:rect l="l" t="t" r="r" b="b"/>
              <a:pathLst>
                <a:path w="3700129" h="2211149">
                  <a:moveTo>
                    <a:pt x="56854" y="0"/>
                  </a:moveTo>
                  <a:lnTo>
                    <a:pt x="3643275" y="0"/>
                  </a:lnTo>
                  <a:cubicBezTo>
                    <a:pt x="3674675" y="0"/>
                    <a:pt x="3700129" y="25455"/>
                    <a:pt x="3700129" y="56854"/>
                  </a:cubicBezTo>
                  <a:lnTo>
                    <a:pt x="3700129" y="2154294"/>
                  </a:lnTo>
                  <a:cubicBezTo>
                    <a:pt x="3700129" y="2169373"/>
                    <a:pt x="3694139" y="2183834"/>
                    <a:pt x="3683477" y="2194496"/>
                  </a:cubicBezTo>
                  <a:cubicBezTo>
                    <a:pt x="3672815" y="2205159"/>
                    <a:pt x="3658353" y="2211149"/>
                    <a:pt x="3643275" y="2211149"/>
                  </a:cubicBezTo>
                  <a:lnTo>
                    <a:pt x="56854" y="2211149"/>
                  </a:lnTo>
                  <a:cubicBezTo>
                    <a:pt x="41776" y="2211149"/>
                    <a:pt x="27314" y="2205159"/>
                    <a:pt x="16652" y="2194496"/>
                  </a:cubicBezTo>
                  <a:cubicBezTo>
                    <a:pt x="5990" y="2183834"/>
                    <a:pt x="0" y="2169373"/>
                    <a:pt x="0" y="2154294"/>
                  </a:cubicBezTo>
                  <a:lnTo>
                    <a:pt x="0" y="56854"/>
                  </a:lnTo>
                  <a:cubicBezTo>
                    <a:pt x="0" y="41776"/>
                    <a:pt x="5990" y="27314"/>
                    <a:pt x="16652" y="16652"/>
                  </a:cubicBezTo>
                  <a:cubicBezTo>
                    <a:pt x="27314" y="5990"/>
                    <a:pt x="41776" y="0"/>
                    <a:pt x="56854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00129" cy="224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05830" y="1280870"/>
            <a:ext cx="14294378" cy="6375088"/>
            <a:chOff x="0" y="0"/>
            <a:chExt cx="3229363" cy="1310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29363" cy="1310696"/>
            </a:xfrm>
            <a:custGeom>
              <a:avLst/>
              <a:gdLst/>
              <a:ahLst/>
              <a:cxnLst/>
              <a:rect l="l" t="t" r="r" b="b"/>
              <a:pathLst>
                <a:path w="3229363" h="1310696">
                  <a:moveTo>
                    <a:pt x="65142" y="0"/>
                  </a:moveTo>
                  <a:lnTo>
                    <a:pt x="3164221" y="0"/>
                  </a:lnTo>
                  <a:cubicBezTo>
                    <a:pt x="3181497" y="0"/>
                    <a:pt x="3198067" y="6863"/>
                    <a:pt x="3210283" y="19080"/>
                  </a:cubicBezTo>
                  <a:cubicBezTo>
                    <a:pt x="3222500" y="31296"/>
                    <a:pt x="3229363" y="47866"/>
                    <a:pt x="3229363" y="65142"/>
                  </a:cubicBezTo>
                  <a:lnTo>
                    <a:pt x="3229363" y="1245554"/>
                  </a:lnTo>
                  <a:cubicBezTo>
                    <a:pt x="3229363" y="1262831"/>
                    <a:pt x="3222500" y="1279400"/>
                    <a:pt x="3210283" y="1291616"/>
                  </a:cubicBezTo>
                  <a:cubicBezTo>
                    <a:pt x="3198067" y="1303833"/>
                    <a:pt x="3181497" y="1310696"/>
                    <a:pt x="3164221" y="1310696"/>
                  </a:cubicBezTo>
                  <a:lnTo>
                    <a:pt x="65142" y="1310696"/>
                  </a:lnTo>
                  <a:cubicBezTo>
                    <a:pt x="47866" y="1310696"/>
                    <a:pt x="31296" y="1303833"/>
                    <a:pt x="19080" y="1291616"/>
                  </a:cubicBezTo>
                  <a:cubicBezTo>
                    <a:pt x="6863" y="1279400"/>
                    <a:pt x="0" y="1262831"/>
                    <a:pt x="0" y="1245554"/>
                  </a:cubicBezTo>
                  <a:lnTo>
                    <a:pt x="0" y="65142"/>
                  </a:lnTo>
                  <a:cubicBezTo>
                    <a:pt x="0" y="47866"/>
                    <a:pt x="6863" y="31296"/>
                    <a:pt x="19080" y="19080"/>
                  </a:cubicBezTo>
                  <a:cubicBezTo>
                    <a:pt x="31296" y="6863"/>
                    <a:pt x="47866" y="0"/>
                    <a:pt x="651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29363" cy="134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52518" y="7910299"/>
            <a:ext cx="1508852" cy="1508852"/>
          </a:xfrm>
          <a:custGeom>
            <a:avLst/>
            <a:gdLst/>
            <a:ahLst/>
            <a:cxnLst/>
            <a:rect l="l" t="t" r="r" b="b"/>
            <a:pathLst>
              <a:path w="1338119" h="1338119">
                <a:moveTo>
                  <a:pt x="0" y="0"/>
                </a:moveTo>
                <a:lnTo>
                  <a:pt x="1338119" y="0"/>
                </a:lnTo>
                <a:lnTo>
                  <a:pt x="1338119" y="1338119"/>
                </a:lnTo>
                <a:lnTo>
                  <a:pt x="0" y="1338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43742" y="7988927"/>
            <a:ext cx="939021" cy="1351595"/>
          </a:xfrm>
          <a:custGeom>
            <a:avLst/>
            <a:gdLst/>
            <a:ahLst/>
            <a:cxnLst/>
            <a:rect l="l" t="t" r="r" b="b"/>
            <a:pathLst>
              <a:path w="832767" h="1198656">
                <a:moveTo>
                  <a:pt x="0" y="0"/>
                </a:moveTo>
                <a:lnTo>
                  <a:pt x="832767" y="0"/>
                </a:lnTo>
                <a:lnTo>
                  <a:pt x="832767" y="1198657"/>
                </a:lnTo>
                <a:lnTo>
                  <a:pt x="0" y="1198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293440" y="519253"/>
            <a:ext cx="1689128" cy="98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6"/>
              </a:lnSpc>
            </a:pPr>
            <a:r>
              <a:rPr lang="en-US" sz="10333" spc="-87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...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8F9800E-0022-477B-A1EE-38A61C3CA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43542" r="89637"/>
          <a:stretch>
            <a:fillRect/>
          </a:stretch>
        </p:blipFill>
        <p:spPr>
          <a:xfrm rot="1028130">
            <a:off x="7723702" y="2778277"/>
            <a:ext cx="568718" cy="2686678"/>
          </a:xfrm>
          <a:custGeom>
            <a:avLst/>
            <a:gdLst>
              <a:gd name="connsiteX0" fmla="*/ 0 w 257103"/>
              <a:gd name="connsiteY0" fmla="*/ 0 h 1214585"/>
              <a:gd name="connsiteX1" fmla="*/ 101676 w 257103"/>
              <a:gd name="connsiteY1" fmla="*/ 698689 h 1214585"/>
              <a:gd name="connsiteX2" fmla="*/ 257103 w 257103"/>
              <a:gd name="connsiteY2" fmla="*/ 1214585 h 1214585"/>
              <a:gd name="connsiteX3" fmla="*/ 0 w 257103"/>
              <a:gd name="connsiteY3" fmla="*/ 1214585 h 1214585"/>
              <a:gd name="connsiteX4" fmla="*/ 0 w 257103"/>
              <a:gd name="connsiteY4" fmla="*/ 0 h 12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03" h="1214585">
                <a:moveTo>
                  <a:pt x="0" y="0"/>
                </a:moveTo>
                <a:lnTo>
                  <a:pt x="101676" y="698689"/>
                </a:lnTo>
                <a:lnTo>
                  <a:pt x="257103" y="1214585"/>
                </a:lnTo>
                <a:lnTo>
                  <a:pt x="0" y="12145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194C276-6EF4-446B-9782-DA2280EE524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rcRect l="40977" t="-30682" r="12828" b="100000"/>
          <a:stretch>
            <a:fillRect/>
          </a:stretch>
        </p:blipFill>
        <p:spPr>
          <a:xfrm rot="900000">
            <a:off x="14293588" y="1866691"/>
            <a:ext cx="1146115" cy="660066"/>
          </a:xfrm>
          <a:custGeom>
            <a:avLst/>
            <a:gdLst>
              <a:gd name="connsiteX0" fmla="*/ 875146 w 1146115"/>
              <a:gd name="connsiteY0" fmla="*/ 0 h 660066"/>
              <a:gd name="connsiteX1" fmla="*/ 1146115 w 1146115"/>
              <a:gd name="connsiteY1" fmla="*/ 660066 h 660066"/>
              <a:gd name="connsiteX2" fmla="*/ 0 w 1146115"/>
              <a:gd name="connsiteY2" fmla="*/ 660066 h 660066"/>
              <a:gd name="connsiteX3" fmla="*/ 24269 w 1146115"/>
              <a:gd name="connsiteY3" fmla="*/ 491617 h 660066"/>
              <a:gd name="connsiteX4" fmla="*/ 875146 w 1146115"/>
              <a:gd name="connsiteY4" fmla="*/ 0 h 6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115" h="660066">
                <a:moveTo>
                  <a:pt x="875146" y="0"/>
                </a:moveTo>
                <a:lnTo>
                  <a:pt x="1146115" y="660066"/>
                </a:lnTo>
                <a:lnTo>
                  <a:pt x="0" y="660066"/>
                </a:lnTo>
                <a:lnTo>
                  <a:pt x="24269" y="491617"/>
                </a:lnTo>
                <a:lnTo>
                  <a:pt x="875146" y="0"/>
                </a:lnTo>
                <a:close/>
              </a:path>
            </a:pathLst>
          </a:custGeom>
        </p:spPr>
      </p:pic>
      <p:sp>
        <p:nvSpPr>
          <p:cNvPr id="35" name="TextBox 23">
            <a:extLst>
              <a:ext uri="{FF2B5EF4-FFF2-40B4-BE49-F238E27FC236}">
                <a16:creationId xmlns="" xmlns:a16="http://schemas.microsoft.com/office/drawing/2014/main" id="{E56F2F42-F839-4725-B0C4-8B643B839785}"/>
              </a:ext>
            </a:extLst>
          </p:cNvPr>
          <p:cNvSpPr txBox="1"/>
          <p:nvPr/>
        </p:nvSpPr>
        <p:spPr>
          <a:xfrm>
            <a:off x="5842014" y="2013481"/>
            <a:ext cx="6697951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4800" b="1">
                <a:solidFill>
                  <a:srgbClr val="47B2AB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Mở túi . . 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70607" y="-100541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6" y="0"/>
                </a:lnTo>
                <a:lnTo>
                  <a:pt x="3056956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19" name="Freeform 19"/>
          <p:cNvSpPr/>
          <p:nvPr/>
        </p:nvSpPr>
        <p:spPr>
          <a:xfrm>
            <a:off x="-387529" y="438945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7"/>
                </a:lnTo>
                <a:lnTo>
                  <a:pt x="0" y="10062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1012-copy(2)">
            <a:hlinkClick r:id="" action="ppaction://media"/>
            <a:extLst>
              <a:ext uri="{FF2B5EF4-FFF2-40B4-BE49-F238E27FC236}">
                <a16:creationId xmlns="" xmlns:a16="http://schemas.microsoft.com/office/drawing/2014/main" id="{1CF7B800-9AA6-4067-9ECA-EC8836A3E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00" end="25341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42991" y="-1992438"/>
            <a:ext cx="487363" cy="4873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17F734B-B4C7-4816-B4FA-5B96F3FF52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63" t="100000" r="74911" b="-4089"/>
          <a:stretch>
            <a:fillRect/>
          </a:stretch>
        </p:blipFill>
        <p:spPr>
          <a:xfrm rot="1028130">
            <a:off x="2505713" y="5275808"/>
            <a:ext cx="1618183" cy="389551"/>
          </a:xfrm>
          <a:custGeom>
            <a:avLst/>
            <a:gdLst>
              <a:gd name="connsiteX0" fmla="*/ 0 w 365381"/>
              <a:gd name="connsiteY0" fmla="*/ 0 h 87961"/>
              <a:gd name="connsiteX1" fmla="*/ 365381 w 365381"/>
              <a:gd name="connsiteY1" fmla="*/ 0 h 87961"/>
              <a:gd name="connsiteX2" fmla="*/ 26500 w 365381"/>
              <a:gd name="connsiteY2" fmla="*/ 87961 h 87961"/>
              <a:gd name="connsiteX3" fmla="*/ 0 w 365381"/>
              <a:gd name="connsiteY3" fmla="*/ 0 h 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81" h="87961">
                <a:moveTo>
                  <a:pt x="0" y="0"/>
                </a:moveTo>
                <a:lnTo>
                  <a:pt x="365381" y="0"/>
                </a:lnTo>
                <a:lnTo>
                  <a:pt x="26500" y="87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F3162FD-54CA-4F50-8DDC-298F74681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5460" r="31803"/>
          <a:stretch>
            <a:fillRect/>
          </a:stretch>
        </p:blipFill>
        <p:spPr>
          <a:xfrm rot="1638616">
            <a:off x="6278442" y="2514483"/>
            <a:ext cx="3387665" cy="4072028"/>
          </a:xfrm>
          <a:custGeom>
            <a:avLst/>
            <a:gdLst>
              <a:gd name="connsiteX0" fmla="*/ 0 w 1692029"/>
              <a:gd name="connsiteY0" fmla="*/ 139970 h 2033847"/>
              <a:gd name="connsiteX1" fmla="*/ 993395 w 1692029"/>
              <a:gd name="connsiteY1" fmla="*/ 0 h 2033847"/>
              <a:gd name="connsiteX2" fmla="*/ 923900 w 1692029"/>
              <a:gd name="connsiteY2" fmla="*/ 596177 h 2033847"/>
              <a:gd name="connsiteX3" fmla="*/ 1268490 w 1692029"/>
              <a:gd name="connsiteY3" fmla="*/ 887060 h 2033847"/>
              <a:gd name="connsiteX4" fmla="*/ 1087710 w 1692029"/>
              <a:gd name="connsiteY4" fmla="*/ 1312010 h 2033847"/>
              <a:gd name="connsiteX5" fmla="*/ 1692029 w 1692029"/>
              <a:gd name="connsiteY5" fmla="*/ 1308694 h 2033847"/>
              <a:gd name="connsiteX6" fmla="*/ 1272168 w 1692029"/>
              <a:gd name="connsiteY6" fmla="*/ 1868532 h 2033847"/>
              <a:gd name="connsiteX7" fmla="*/ 936011 w 1692029"/>
              <a:gd name="connsiteY7" fmla="*/ 2033847 h 2033847"/>
              <a:gd name="connsiteX8" fmla="*/ 256584 w 1692029"/>
              <a:gd name="connsiteY8" fmla="*/ 2033847 h 2033847"/>
              <a:gd name="connsiteX9" fmla="*/ 0 w 1692029"/>
              <a:gd name="connsiteY9" fmla="*/ 1156779 h 2033847"/>
              <a:gd name="connsiteX10" fmla="*/ 0 w 1692029"/>
              <a:gd name="connsiteY10" fmla="*/ 139970 h 203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029" h="2033847">
                <a:moveTo>
                  <a:pt x="0" y="139970"/>
                </a:moveTo>
                <a:lnTo>
                  <a:pt x="993395" y="0"/>
                </a:lnTo>
                <a:lnTo>
                  <a:pt x="923900" y="596177"/>
                </a:lnTo>
                <a:lnTo>
                  <a:pt x="1268490" y="887060"/>
                </a:lnTo>
                <a:lnTo>
                  <a:pt x="1087710" y="1312010"/>
                </a:lnTo>
                <a:lnTo>
                  <a:pt x="1692029" y="1308694"/>
                </a:lnTo>
                <a:lnTo>
                  <a:pt x="1272168" y="1868532"/>
                </a:lnTo>
                <a:lnTo>
                  <a:pt x="936011" y="2033847"/>
                </a:lnTo>
                <a:lnTo>
                  <a:pt x="256584" y="2033847"/>
                </a:lnTo>
                <a:lnTo>
                  <a:pt x="0" y="1156779"/>
                </a:lnTo>
                <a:lnTo>
                  <a:pt x="0" y="13997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D31704A-1314-45F8-936D-A271D524A34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38616">
            <a:off x="6244346" y="2654810"/>
            <a:ext cx="4967445" cy="4307213"/>
          </a:xfrm>
          <a:custGeom>
            <a:avLst/>
            <a:gdLst>
              <a:gd name="connsiteX0" fmla="*/ 0 w 2481078"/>
              <a:gd name="connsiteY0" fmla="*/ 0 h 2151314"/>
              <a:gd name="connsiteX1" fmla="*/ 2481078 w 2481078"/>
              <a:gd name="connsiteY1" fmla="*/ 0 h 2151314"/>
              <a:gd name="connsiteX2" fmla="*/ 2481078 w 2481078"/>
              <a:gd name="connsiteY2" fmla="*/ 2151314 h 2151314"/>
              <a:gd name="connsiteX3" fmla="*/ 936012 w 2481078"/>
              <a:gd name="connsiteY3" fmla="*/ 2151314 h 2151314"/>
              <a:gd name="connsiteX4" fmla="*/ 1272169 w 2481078"/>
              <a:gd name="connsiteY4" fmla="*/ 1985999 h 2151314"/>
              <a:gd name="connsiteX5" fmla="*/ 1692030 w 2481078"/>
              <a:gd name="connsiteY5" fmla="*/ 1426161 h 2151314"/>
              <a:gd name="connsiteX6" fmla="*/ 1087711 w 2481078"/>
              <a:gd name="connsiteY6" fmla="*/ 1429477 h 2151314"/>
              <a:gd name="connsiteX7" fmla="*/ 1268491 w 2481078"/>
              <a:gd name="connsiteY7" fmla="*/ 1004527 h 2151314"/>
              <a:gd name="connsiteX8" fmla="*/ 923901 w 2481078"/>
              <a:gd name="connsiteY8" fmla="*/ 713644 h 2151314"/>
              <a:gd name="connsiteX9" fmla="*/ 993396 w 2481078"/>
              <a:gd name="connsiteY9" fmla="*/ 117467 h 2151314"/>
              <a:gd name="connsiteX10" fmla="*/ 1 w 2481078"/>
              <a:gd name="connsiteY10" fmla="*/ 257437 h 2151314"/>
              <a:gd name="connsiteX11" fmla="*/ 0 w 2481078"/>
              <a:gd name="connsiteY11" fmla="*/ 0 h 21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1078" h="2151314">
                <a:moveTo>
                  <a:pt x="0" y="0"/>
                </a:moveTo>
                <a:lnTo>
                  <a:pt x="2481078" y="0"/>
                </a:lnTo>
                <a:lnTo>
                  <a:pt x="2481078" y="2151314"/>
                </a:lnTo>
                <a:lnTo>
                  <a:pt x="936012" y="2151314"/>
                </a:lnTo>
                <a:lnTo>
                  <a:pt x="1272169" y="1985999"/>
                </a:lnTo>
                <a:lnTo>
                  <a:pt x="1692030" y="1426161"/>
                </a:lnTo>
                <a:lnTo>
                  <a:pt x="1087711" y="1429477"/>
                </a:lnTo>
                <a:lnTo>
                  <a:pt x="1268491" y="1004527"/>
                </a:lnTo>
                <a:lnTo>
                  <a:pt x="923901" y="713644"/>
                </a:lnTo>
                <a:lnTo>
                  <a:pt x="993396" y="117467"/>
                </a:lnTo>
                <a:lnTo>
                  <a:pt x="1" y="25743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83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62E-6 L -0.06832 -0.023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11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284E-6 L 0.04618 0.010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14473" y="461693"/>
            <a:ext cx="14413234" cy="9215952"/>
            <a:chOff x="0" y="0"/>
            <a:chExt cx="1937627" cy="2223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7626" cy="2223673"/>
            </a:xfrm>
            <a:custGeom>
              <a:avLst/>
              <a:gdLst/>
              <a:ahLst/>
              <a:cxnLst/>
              <a:rect l="l" t="t" r="r" b="b"/>
              <a:pathLst>
                <a:path w="1937626" h="2223673">
                  <a:moveTo>
                    <a:pt x="108570" y="0"/>
                  </a:moveTo>
                  <a:lnTo>
                    <a:pt x="1829056" y="0"/>
                  </a:lnTo>
                  <a:cubicBezTo>
                    <a:pt x="1889018" y="0"/>
                    <a:pt x="1937626" y="48608"/>
                    <a:pt x="1937626" y="108570"/>
                  </a:cubicBezTo>
                  <a:lnTo>
                    <a:pt x="1937626" y="2115103"/>
                  </a:lnTo>
                  <a:cubicBezTo>
                    <a:pt x="1937626" y="2143898"/>
                    <a:pt x="1926188" y="2171513"/>
                    <a:pt x="1905827" y="2191874"/>
                  </a:cubicBezTo>
                  <a:cubicBezTo>
                    <a:pt x="1885466" y="2212235"/>
                    <a:pt x="1857851" y="2223673"/>
                    <a:pt x="1829056" y="2223673"/>
                  </a:cubicBezTo>
                  <a:lnTo>
                    <a:pt x="108570" y="2223673"/>
                  </a:lnTo>
                  <a:cubicBezTo>
                    <a:pt x="48608" y="2223673"/>
                    <a:pt x="0" y="2175065"/>
                    <a:pt x="0" y="2115103"/>
                  </a:cubicBezTo>
                  <a:lnTo>
                    <a:pt x="0" y="108570"/>
                  </a:lnTo>
                  <a:cubicBezTo>
                    <a:pt x="0" y="48608"/>
                    <a:pt x="48608" y="0"/>
                    <a:pt x="108570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7627" cy="226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01567" y="1648423"/>
            <a:ext cx="11695037" cy="5485852"/>
            <a:chOff x="0" y="0"/>
            <a:chExt cx="1572209" cy="13236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2209" cy="1323655"/>
            </a:xfrm>
            <a:custGeom>
              <a:avLst/>
              <a:gdLst/>
              <a:ahLst/>
              <a:cxnLst/>
              <a:rect l="l" t="t" r="r" b="b"/>
              <a:pathLst>
                <a:path w="1572209" h="1323655">
                  <a:moveTo>
                    <a:pt x="133804" y="0"/>
                  </a:moveTo>
                  <a:lnTo>
                    <a:pt x="1438405" y="0"/>
                  </a:lnTo>
                  <a:cubicBezTo>
                    <a:pt x="1473892" y="0"/>
                    <a:pt x="1507925" y="14097"/>
                    <a:pt x="1533019" y="39190"/>
                  </a:cubicBezTo>
                  <a:cubicBezTo>
                    <a:pt x="1558112" y="64284"/>
                    <a:pt x="1572209" y="98317"/>
                    <a:pt x="1572209" y="133804"/>
                  </a:cubicBezTo>
                  <a:lnTo>
                    <a:pt x="1572209" y="1189851"/>
                  </a:lnTo>
                  <a:cubicBezTo>
                    <a:pt x="1572209" y="1225338"/>
                    <a:pt x="1558112" y="1259372"/>
                    <a:pt x="1533019" y="1284465"/>
                  </a:cubicBezTo>
                  <a:cubicBezTo>
                    <a:pt x="1507925" y="1309558"/>
                    <a:pt x="1473892" y="1323655"/>
                    <a:pt x="1438405" y="1323655"/>
                  </a:cubicBezTo>
                  <a:lnTo>
                    <a:pt x="133804" y="1323655"/>
                  </a:lnTo>
                  <a:cubicBezTo>
                    <a:pt x="98317" y="1323655"/>
                    <a:pt x="64284" y="1309558"/>
                    <a:pt x="39190" y="1284465"/>
                  </a:cubicBezTo>
                  <a:cubicBezTo>
                    <a:pt x="14097" y="1259372"/>
                    <a:pt x="0" y="1225338"/>
                    <a:pt x="0" y="1189851"/>
                  </a:cubicBezTo>
                  <a:lnTo>
                    <a:pt x="0" y="133804"/>
                  </a:lnTo>
                  <a:cubicBezTo>
                    <a:pt x="0" y="98317"/>
                    <a:pt x="14097" y="64284"/>
                    <a:pt x="39190" y="39190"/>
                  </a:cubicBezTo>
                  <a:cubicBezTo>
                    <a:pt x="64284" y="14097"/>
                    <a:pt x="98317" y="0"/>
                    <a:pt x="1338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72209" cy="136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660425" y="7800995"/>
            <a:ext cx="1633244" cy="1456303"/>
          </a:xfrm>
          <a:custGeom>
            <a:avLst/>
            <a:gdLst/>
            <a:ahLst/>
            <a:cxnLst/>
            <a:rect l="l" t="t" r="r" b="b"/>
            <a:pathLst>
              <a:path w="1293156" h="1293156">
                <a:moveTo>
                  <a:pt x="0" y="0"/>
                </a:moveTo>
                <a:lnTo>
                  <a:pt x="1293156" y="0"/>
                </a:lnTo>
                <a:lnTo>
                  <a:pt x="1293156" y="1293156"/>
                </a:lnTo>
                <a:lnTo>
                  <a:pt x="0" y="12931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648137" y="949447"/>
            <a:ext cx="1797387" cy="143305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69142" y="5676900"/>
            <a:ext cx="2090663" cy="1949350"/>
          </a:xfrm>
          <a:custGeom>
            <a:avLst/>
            <a:gdLst/>
            <a:ahLst/>
            <a:cxnLst/>
            <a:rect l="l" t="t" r="r" b="b"/>
            <a:pathLst>
              <a:path w="1779500" h="1730968">
                <a:moveTo>
                  <a:pt x="0" y="0"/>
                </a:moveTo>
                <a:lnTo>
                  <a:pt x="1779500" y="0"/>
                </a:lnTo>
                <a:lnTo>
                  <a:pt x="1779500" y="1730969"/>
                </a:lnTo>
                <a:lnTo>
                  <a:pt x="0" y="1730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723667" y="308522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8"/>
                </a:lnTo>
                <a:lnTo>
                  <a:pt x="0" y="100628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9E372F05-5E51-4109-BFB5-333ABD756813}"/>
              </a:ext>
            </a:extLst>
          </p:cNvPr>
          <p:cNvSpPr/>
          <p:nvPr/>
        </p:nvSpPr>
        <p:spPr>
          <a:xfrm>
            <a:off x="4963844" y="4348821"/>
            <a:ext cx="9825572" cy="12147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500" b="1" dirty="0">
                <a:solidFill>
                  <a:srgbClr val="002060"/>
                </a:solidFill>
                <a:latin typeface="HP001 4 hàng" panose="020B0603050302020204" pitchFamily="34" charset="0"/>
              </a:rPr>
              <a:t>ê</a:t>
            </a:r>
          </a:p>
        </p:txBody>
      </p:sp>
      <p:pic>
        <p:nvPicPr>
          <p:cNvPr id="19" name="1012-copy(3)">
            <a:hlinkClick r:id="" action="ppaction://media"/>
            <a:extLst>
              <a:ext uri="{FF2B5EF4-FFF2-40B4-BE49-F238E27FC236}">
                <a16:creationId xmlns="" xmlns:a16="http://schemas.microsoft.com/office/drawing/2014/main" id="{F575DB7C-F113-4E47-9EAB-3D68AF3B58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50" end="19268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6794" y="-2888462"/>
            <a:ext cx="487363" cy="487363"/>
          </a:xfrm>
          <a:prstGeom prst="rect">
            <a:avLst/>
          </a:prstGeom>
        </p:spPr>
      </p:pic>
      <p:pic>
        <p:nvPicPr>
          <p:cNvPr id="20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BE3B5BC-C99B-43DF-9D4E-4B0A5C2EDC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230339" y="-4152900"/>
            <a:ext cx="487363" cy="487363"/>
          </a:xfrm>
          <a:prstGeom prst="rect">
            <a:avLst/>
          </a:prstGeom>
        </p:spPr>
      </p:pic>
      <p:pic>
        <p:nvPicPr>
          <p:cNvPr id="43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921E9AD-FF18-4FF5-A78E-79D0382CA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82739" y="-4000500"/>
            <a:ext cx="487363" cy="487363"/>
          </a:xfrm>
          <a:prstGeom prst="rect">
            <a:avLst/>
          </a:prstGeom>
        </p:spPr>
      </p:pic>
      <p:pic>
        <p:nvPicPr>
          <p:cNvPr id="24" name="1012-copy(1)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13C889C-7EE6-4955-8610-3332EEE732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V="1">
            <a:off x="7772400" y="-3114148"/>
            <a:ext cx="713049" cy="71304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B2D9EAF-2844-4A0B-2C4B-110FCA6DB2B0}"/>
              </a:ext>
            </a:extLst>
          </p:cNvPr>
          <p:cNvGrpSpPr/>
          <p:nvPr/>
        </p:nvGrpSpPr>
        <p:grpSpPr>
          <a:xfrm>
            <a:off x="14789416" y="7844634"/>
            <a:ext cx="1111714" cy="1207178"/>
            <a:chOff x="13278542" y="7153486"/>
            <a:chExt cx="1505295" cy="1207178"/>
          </a:xfrm>
        </p:grpSpPr>
        <p:sp>
          <p:nvSpPr>
            <p:cNvPr id="18" name="Freeform 18"/>
            <p:cNvSpPr/>
            <p:nvPr/>
          </p:nvSpPr>
          <p:spPr>
            <a:xfrm>
              <a:off x="13278542" y="7153486"/>
              <a:ext cx="1505295" cy="1207178"/>
            </a:xfrm>
            <a:custGeom>
              <a:avLst/>
              <a:gdLst/>
              <a:ahLst/>
              <a:cxnLst/>
              <a:rect l="l" t="t" r="r" b="b"/>
              <a:pathLst>
                <a:path w="744730" h="1071940">
                  <a:moveTo>
                    <a:pt x="0" y="0"/>
                  </a:moveTo>
                  <a:lnTo>
                    <a:pt x="744730" y="0"/>
                  </a:lnTo>
                  <a:lnTo>
                    <a:pt x="744730" y="1071940"/>
                  </a:lnTo>
                  <a:lnTo>
                    <a:pt x="0" y="107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Arrow: Pentagon 44">
              <a:hlinkClick r:id="rId22" action="ppaction://hlinksldjump"/>
              <a:extLst>
                <a:ext uri="{FF2B5EF4-FFF2-40B4-BE49-F238E27FC236}">
                  <a16:creationId xmlns="" xmlns:a16="http://schemas.microsoft.com/office/drawing/2014/main" id="{90482BFF-71C5-4318-A6B9-872CD98CFCE6}"/>
                </a:ext>
              </a:extLst>
            </p:cNvPr>
            <p:cNvSpPr/>
            <p:nvPr/>
          </p:nvSpPr>
          <p:spPr>
            <a:xfrm>
              <a:off x="13502864" y="7319144"/>
              <a:ext cx="593956" cy="847462"/>
            </a:xfrm>
            <a:prstGeom prst="homePlate">
              <a:avLst>
                <a:gd name="adj" fmla="val 96294"/>
              </a:avLst>
            </a:prstGeom>
            <a:solidFill>
              <a:srgbClr val="75D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38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13713" y="611518"/>
            <a:ext cx="15354556" cy="9175680"/>
            <a:chOff x="0" y="0"/>
            <a:chExt cx="3700129" cy="22111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00129" cy="2211149"/>
            </a:xfrm>
            <a:custGeom>
              <a:avLst/>
              <a:gdLst/>
              <a:ahLst/>
              <a:cxnLst/>
              <a:rect l="l" t="t" r="r" b="b"/>
              <a:pathLst>
                <a:path w="3700129" h="2211149">
                  <a:moveTo>
                    <a:pt x="56854" y="0"/>
                  </a:moveTo>
                  <a:lnTo>
                    <a:pt x="3643275" y="0"/>
                  </a:lnTo>
                  <a:cubicBezTo>
                    <a:pt x="3674675" y="0"/>
                    <a:pt x="3700129" y="25455"/>
                    <a:pt x="3700129" y="56854"/>
                  </a:cubicBezTo>
                  <a:lnTo>
                    <a:pt x="3700129" y="2154294"/>
                  </a:lnTo>
                  <a:cubicBezTo>
                    <a:pt x="3700129" y="2169373"/>
                    <a:pt x="3694139" y="2183834"/>
                    <a:pt x="3683477" y="2194496"/>
                  </a:cubicBezTo>
                  <a:cubicBezTo>
                    <a:pt x="3672815" y="2205159"/>
                    <a:pt x="3658353" y="2211149"/>
                    <a:pt x="3643275" y="2211149"/>
                  </a:cubicBezTo>
                  <a:lnTo>
                    <a:pt x="56854" y="2211149"/>
                  </a:lnTo>
                  <a:cubicBezTo>
                    <a:pt x="41776" y="2211149"/>
                    <a:pt x="27314" y="2205159"/>
                    <a:pt x="16652" y="2194496"/>
                  </a:cubicBezTo>
                  <a:cubicBezTo>
                    <a:pt x="5990" y="2183834"/>
                    <a:pt x="0" y="2169373"/>
                    <a:pt x="0" y="2154294"/>
                  </a:cubicBezTo>
                  <a:lnTo>
                    <a:pt x="0" y="56854"/>
                  </a:lnTo>
                  <a:cubicBezTo>
                    <a:pt x="0" y="41776"/>
                    <a:pt x="5990" y="27314"/>
                    <a:pt x="16652" y="16652"/>
                  </a:cubicBezTo>
                  <a:cubicBezTo>
                    <a:pt x="27314" y="5990"/>
                    <a:pt x="41776" y="0"/>
                    <a:pt x="56854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00129" cy="224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05830" y="1280870"/>
            <a:ext cx="14294378" cy="6375088"/>
            <a:chOff x="0" y="0"/>
            <a:chExt cx="3229363" cy="1310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29363" cy="1310696"/>
            </a:xfrm>
            <a:custGeom>
              <a:avLst/>
              <a:gdLst/>
              <a:ahLst/>
              <a:cxnLst/>
              <a:rect l="l" t="t" r="r" b="b"/>
              <a:pathLst>
                <a:path w="3229363" h="1310696">
                  <a:moveTo>
                    <a:pt x="65142" y="0"/>
                  </a:moveTo>
                  <a:lnTo>
                    <a:pt x="3164221" y="0"/>
                  </a:lnTo>
                  <a:cubicBezTo>
                    <a:pt x="3181497" y="0"/>
                    <a:pt x="3198067" y="6863"/>
                    <a:pt x="3210283" y="19080"/>
                  </a:cubicBezTo>
                  <a:cubicBezTo>
                    <a:pt x="3222500" y="31296"/>
                    <a:pt x="3229363" y="47866"/>
                    <a:pt x="3229363" y="65142"/>
                  </a:cubicBezTo>
                  <a:lnTo>
                    <a:pt x="3229363" y="1245554"/>
                  </a:lnTo>
                  <a:cubicBezTo>
                    <a:pt x="3229363" y="1262831"/>
                    <a:pt x="3222500" y="1279400"/>
                    <a:pt x="3210283" y="1291616"/>
                  </a:cubicBezTo>
                  <a:cubicBezTo>
                    <a:pt x="3198067" y="1303833"/>
                    <a:pt x="3181497" y="1310696"/>
                    <a:pt x="3164221" y="1310696"/>
                  </a:cubicBezTo>
                  <a:lnTo>
                    <a:pt x="65142" y="1310696"/>
                  </a:lnTo>
                  <a:cubicBezTo>
                    <a:pt x="47866" y="1310696"/>
                    <a:pt x="31296" y="1303833"/>
                    <a:pt x="19080" y="1291616"/>
                  </a:cubicBezTo>
                  <a:cubicBezTo>
                    <a:pt x="6863" y="1279400"/>
                    <a:pt x="0" y="1262831"/>
                    <a:pt x="0" y="1245554"/>
                  </a:cubicBezTo>
                  <a:lnTo>
                    <a:pt x="0" y="65142"/>
                  </a:lnTo>
                  <a:cubicBezTo>
                    <a:pt x="0" y="47866"/>
                    <a:pt x="6863" y="31296"/>
                    <a:pt x="19080" y="19080"/>
                  </a:cubicBezTo>
                  <a:cubicBezTo>
                    <a:pt x="31296" y="6863"/>
                    <a:pt x="47866" y="0"/>
                    <a:pt x="651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29363" cy="134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52518" y="7910299"/>
            <a:ext cx="1508852" cy="1508852"/>
          </a:xfrm>
          <a:custGeom>
            <a:avLst/>
            <a:gdLst/>
            <a:ahLst/>
            <a:cxnLst/>
            <a:rect l="l" t="t" r="r" b="b"/>
            <a:pathLst>
              <a:path w="1338119" h="1338119">
                <a:moveTo>
                  <a:pt x="0" y="0"/>
                </a:moveTo>
                <a:lnTo>
                  <a:pt x="1338119" y="0"/>
                </a:lnTo>
                <a:lnTo>
                  <a:pt x="1338119" y="1338119"/>
                </a:lnTo>
                <a:lnTo>
                  <a:pt x="0" y="1338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43742" y="7988927"/>
            <a:ext cx="939021" cy="1351595"/>
          </a:xfrm>
          <a:custGeom>
            <a:avLst/>
            <a:gdLst/>
            <a:ahLst/>
            <a:cxnLst/>
            <a:rect l="l" t="t" r="r" b="b"/>
            <a:pathLst>
              <a:path w="832767" h="1198656">
                <a:moveTo>
                  <a:pt x="0" y="0"/>
                </a:moveTo>
                <a:lnTo>
                  <a:pt x="832767" y="0"/>
                </a:lnTo>
                <a:lnTo>
                  <a:pt x="832767" y="1198657"/>
                </a:lnTo>
                <a:lnTo>
                  <a:pt x="0" y="1198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8F9800E-0022-477B-A1EE-38A61C3CA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43542" r="89637"/>
          <a:stretch>
            <a:fillRect/>
          </a:stretch>
        </p:blipFill>
        <p:spPr>
          <a:xfrm rot="1028130">
            <a:off x="7723702" y="2778277"/>
            <a:ext cx="568718" cy="2686678"/>
          </a:xfrm>
          <a:custGeom>
            <a:avLst/>
            <a:gdLst>
              <a:gd name="connsiteX0" fmla="*/ 0 w 257103"/>
              <a:gd name="connsiteY0" fmla="*/ 0 h 1214585"/>
              <a:gd name="connsiteX1" fmla="*/ 101676 w 257103"/>
              <a:gd name="connsiteY1" fmla="*/ 698689 h 1214585"/>
              <a:gd name="connsiteX2" fmla="*/ 257103 w 257103"/>
              <a:gd name="connsiteY2" fmla="*/ 1214585 h 1214585"/>
              <a:gd name="connsiteX3" fmla="*/ 0 w 257103"/>
              <a:gd name="connsiteY3" fmla="*/ 1214585 h 1214585"/>
              <a:gd name="connsiteX4" fmla="*/ 0 w 257103"/>
              <a:gd name="connsiteY4" fmla="*/ 0 h 12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03" h="1214585">
                <a:moveTo>
                  <a:pt x="0" y="0"/>
                </a:moveTo>
                <a:lnTo>
                  <a:pt x="101676" y="698689"/>
                </a:lnTo>
                <a:lnTo>
                  <a:pt x="257103" y="1214585"/>
                </a:lnTo>
                <a:lnTo>
                  <a:pt x="0" y="12145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194C276-6EF4-446B-9782-DA2280EE524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rcRect l="40977" t="-30682" r="12828" b="100000"/>
          <a:stretch>
            <a:fillRect/>
          </a:stretch>
        </p:blipFill>
        <p:spPr>
          <a:xfrm rot="900000">
            <a:off x="14293588" y="1866691"/>
            <a:ext cx="1146115" cy="660066"/>
          </a:xfrm>
          <a:custGeom>
            <a:avLst/>
            <a:gdLst>
              <a:gd name="connsiteX0" fmla="*/ 875146 w 1146115"/>
              <a:gd name="connsiteY0" fmla="*/ 0 h 660066"/>
              <a:gd name="connsiteX1" fmla="*/ 1146115 w 1146115"/>
              <a:gd name="connsiteY1" fmla="*/ 660066 h 660066"/>
              <a:gd name="connsiteX2" fmla="*/ 0 w 1146115"/>
              <a:gd name="connsiteY2" fmla="*/ 660066 h 660066"/>
              <a:gd name="connsiteX3" fmla="*/ 24269 w 1146115"/>
              <a:gd name="connsiteY3" fmla="*/ 491617 h 660066"/>
              <a:gd name="connsiteX4" fmla="*/ 875146 w 1146115"/>
              <a:gd name="connsiteY4" fmla="*/ 0 h 6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115" h="660066">
                <a:moveTo>
                  <a:pt x="875146" y="0"/>
                </a:moveTo>
                <a:lnTo>
                  <a:pt x="1146115" y="660066"/>
                </a:lnTo>
                <a:lnTo>
                  <a:pt x="0" y="660066"/>
                </a:lnTo>
                <a:lnTo>
                  <a:pt x="24269" y="491617"/>
                </a:lnTo>
                <a:lnTo>
                  <a:pt x="875146" y="0"/>
                </a:lnTo>
                <a:close/>
              </a:path>
            </a:pathLst>
          </a:custGeom>
        </p:spPr>
      </p:pic>
      <p:sp>
        <p:nvSpPr>
          <p:cNvPr id="35" name="TextBox 23">
            <a:extLst>
              <a:ext uri="{FF2B5EF4-FFF2-40B4-BE49-F238E27FC236}">
                <a16:creationId xmlns="" xmlns:a16="http://schemas.microsoft.com/office/drawing/2014/main" id="{E56F2F42-F839-4725-B0C4-8B643B839785}"/>
              </a:ext>
            </a:extLst>
          </p:cNvPr>
          <p:cNvSpPr txBox="1"/>
          <p:nvPr/>
        </p:nvSpPr>
        <p:spPr>
          <a:xfrm>
            <a:off x="5842014" y="2013481"/>
            <a:ext cx="6697951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4800" b="1">
                <a:solidFill>
                  <a:srgbClr val="47B2AB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Mở túi . . 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70607" y="-100541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6" y="0"/>
                </a:lnTo>
                <a:lnTo>
                  <a:pt x="3056956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19" name="Freeform 19"/>
          <p:cNvSpPr/>
          <p:nvPr/>
        </p:nvSpPr>
        <p:spPr>
          <a:xfrm>
            <a:off x="-387529" y="438945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7"/>
                </a:lnTo>
                <a:lnTo>
                  <a:pt x="0" y="10062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1012-copy(2)">
            <a:hlinkClick r:id="" action="ppaction://media"/>
            <a:extLst>
              <a:ext uri="{FF2B5EF4-FFF2-40B4-BE49-F238E27FC236}">
                <a16:creationId xmlns="" xmlns:a16="http://schemas.microsoft.com/office/drawing/2014/main" id="{1CF7B800-9AA6-4067-9ECA-EC8836A3E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00" end="25341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42991" y="-1992438"/>
            <a:ext cx="487363" cy="4873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17F734B-B4C7-4816-B4FA-5B96F3FF52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63" t="100000" r="74911" b="-4089"/>
          <a:stretch>
            <a:fillRect/>
          </a:stretch>
        </p:blipFill>
        <p:spPr>
          <a:xfrm rot="1028130">
            <a:off x="2505713" y="5275808"/>
            <a:ext cx="1618183" cy="389551"/>
          </a:xfrm>
          <a:custGeom>
            <a:avLst/>
            <a:gdLst>
              <a:gd name="connsiteX0" fmla="*/ 0 w 365381"/>
              <a:gd name="connsiteY0" fmla="*/ 0 h 87961"/>
              <a:gd name="connsiteX1" fmla="*/ 365381 w 365381"/>
              <a:gd name="connsiteY1" fmla="*/ 0 h 87961"/>
              <a:gd name="connsiteX2" fmla="*/ 26500 w 365381"/>
              <a:gd name="connsiteY2" fmla="*/ 87961 h 87961"/>
              <a:gd name="connsiteX3" fmla="*/ 0 w 365381"/>
              <a:gd name="connsiteY3" fmla="*/ 0 h 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81" h="87961">
                <a:moveTo>
                  <a:pt x="0" y="0"/>
                </a:moveTo>
                <a:lnTo>
                  <a:pt x="365381" y="0"/>
                </a:lnTo>
                <a:lnTo>
                  <a:pt x="26500" y="87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F3162FD-54CA-4F50-8DDC-298F74681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5460" r="31803"/>
          <a:stretch>
            <a:fillRect/>
          </a:stretch>
        </p:blipFill>
        <p:spPr>
          <a:xfrm rot="1638616">
            <a:off x="6278442" y="2514483"/>
            <a:ext cx="3387665" cy="4072028"/>
          </a:xfrm>
          <a:custGeom>
            <a:avLst/>
            <a:gdLst>
              <a:gd name="connsiteX0" fmla="*/ 0 w 1692029"/>
              <a:gd name="connsiteY0" fmla="*/ 139970 h 2033847"/>
              <a:gd name="connsiteX1" fmla="*/ 993395 w 1692029"/>
              <a:gd name="connsiteY1" fmla="*/ 0 h 2033847"/>
              <a:gd name="connsiteX2" fmla="*/ 923900 w 1692029"/>
              <a:gd name="connsiteY2" fmla="*/ 596177 h 2033847"/>
              <a:gd name="connsiteX3" fmla="*/ 1268490 w 1692029"/>
              <a:gd name="connsiteY3" fmla="*/ 887060 h 2033847"/>
              <a:gd name="connsiteX4" fmla="*/ 1087710 w 1692029"/>
              <a:gd name="connsiteY4" fmla="*/ 1312010 h 2033847"/>
              <a:gd name="connsiteX5" fmla="*/ 1692029 w 1692029"/>
              <a:gd name="connsiteY5" fmla="*/ 1308694 h 2033847"/>
              <a:gd name="connsiteX6" fmla="*/ 1272168 w 1692029"/>
              <a:gd name="connsiteY6" fmla="*/ 1868532 h 2033847"/>
              <a:gd name="connsiteX7" fmla="*/ 936011 w 1692029"/>
              <a:gd name="connsiteY7" fmla="*/ 2033847 h 2033847"/>
              <a:gd name="connsiteX8" fmla="*/ 256584 w 1692029"/>
              <a:gd name="connsiteY8" fmla="*/ 2033847 h 2033847"/>
              <a:gd name="connsiteX9" fmla="*/ 0 w 1692029"/>
              <a:gd name="connsiteY9" fmla="*/ 1156779 h 2033847"/>
              <a:gd name="connsiteX10" fmla="*/ 0 w 1692029"/>
              <a:gd name="connsiteY10" fmla="*/ 139970 h 203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029" h="2033847">
                <a:moveTo>
                  <a:pt x="0" y="139970"/>
                </a:moveTo>
                <a:lnTo>
                  <a:pt x="993395" y="0"/>
                </a:lnTo>
                <a:lnTo>
                  <a:pt x="923900" y="596177"/>
                </a:lnTo>
                <a:lnTo>
                  <a:pt x="1268490" y="887060"/>
                </a:lnTo>
                <a:lnTo>
                  <a:pt x="1087710" y="1312010"/>
                </a:lnTo>
                <a:lnTo>
                  <a:pt x="1692029" y="1308694"/>
                </a:lnTo>
                <a:lnTo>
                  <a:pt x="1272168" y="1868532"/>
                </a:lnTo>
                <a:lnTo>
                  <a:pt x="936011" y="2033847"/>
                </a:lnTo>
                <a:lnTo>
                  <a:pt x="256584" y="2033847"/>
                </a:lnTo>
                <a:lnTo>
                  <a:pt x="0" y="1156779"/>
                </a:lnTo>
                <a:lnTo>
                  <a:pt x="0" y="13997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D31704A-1314-45F8-936D-A271D524A34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38616">
            <a:off x="6244346" y="2654810"/>
            <a:ext cx="4967445" cy="4307213"/>
          </a:xfrm>
          <a:custGeom>
            <a:avLst/>
            <a:gdLst>
              <a:gd name="connsiteX0" fmla="*/ 0 w 2481078"/>
              <a:gd name="connsiteY0" fmla="*/ 0 h 2151314"/>
              <a:gd name="connsiteX1" fmla="*/ 2481078 w 2481078"/>
              <a:gd name="connsiteY1" fmla="*/ 0 h 2151314"/>
              <a:gd name="connsiteX2" fmla="*/ 2481078 w 2481078"/>
              <a:gd name="connsiteY2" fmla="*/ 2151314 h 2151314"/>
              <a:gd name="connsiteX3" fmla="*/ 936012 w 2481078"/>
              <a:gd name="connsiteY3" fmla="*/ 2151314 h 2151314"/>
              <a:gd name="connsiteX4" fmla="*/ 1272169 w 2481078"/>
              <a:gd name="connsiteY4" fmla="*/ 1985999 h 2151314"/>
              <a:gd name="connsiteX5" fmla="*/ 1692030 w 2481078"/>
              <a:gd name="connsiteY5" fmla="*/ 1426161 h 2151314"/>
              <a:gd name="connsiteX6" fmla="*/ 1087711 w 2481078"/>
              <a:gd name="connsiteY6" fmla="*/ 1429477 h 2151314"/>
              <a:gd name="connsiteX7" fmla="*/ 1268491 w 2481078"/>
              <a:gd name="connsiteY7" fmla="*/ 1004527 h 2151314"/>
              <a:gd name="connsiteX8" fmla="*/ 923901 w 2481078"/>
              <a:gd name="connsiteY8" fmla="*/ 713644 h 2151314"/>
              <a:gd name="connsiteX9" fmla="*/ 993396 w 2481078"/>
              <a:gd name="connsiteY9" fmla="*/ 117467 h 2151314"/>
              <a:gd name="connsiteX10" fmla="*/ 1 w 2481078"/>
              <a:gd name="connsiteY10" fmla="*/ 257437 h 2151314"/>
              <a:gd name="connsiteX11" fmla="*/ 0 w 2481078"/>
              <a:gd name="connsiteY11" fmla="*/ 0 h 21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1078" h="2151314">
                <a:moveTo>
                  <a:pt x="0" y="0"/>
                </a:moveTo>
                <a:lnTo>
                  <a:pt x="2481078" y="0"/>
                </a:lnTo>
                <a:lnTo>
                  <a:pt x="2481078" y="2151314"/>
                </a:lnTo>
                <a:lnTo>
                  <a:pt x="936012" y="2151314"/>
                </a:lnTo>
                <a:lnTo>
                  <a:pt x="1272169" y="1985999"/>
                </a:lnTo>
                <a:lnTo>
                  <a:pt x="1692030" y="1426161"/>
                </a:lnTo>
                <a:lnTo>
                  <a:pt x="1087711" y="1429477"/>
                </a:lnTo>
                <a:lnTo>
                  <a:pt x="1268491" y="1004527"/>
                </a:lnTo>
                <a:lnTo>
                  <a:pt x="923901" y="713644"/>
                </a:lnTo>
                <a:lnTo>
                  <a:pt x="993396" y="117467"/>
                </a:lnTo>
                <a:lnTo>
                  <a:pt x="1" y="25743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00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62E-6 L -0.06832 -0.023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11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284E-6 L 0.04618 0.010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14473" y="461693"/>
            <a:ext cx="14413234" cy="9215952"/>
            <a:chOff x="0" y="0"/>
            <a:chExt cx="1937627" cy="2223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7626" cy="2223673"/>
            </a:xfrm>
            <a:custGeom>
              <a:avLst/>
              <a:gdLst/>
              <a:ahLst/>
              <a:cxnLst/>
              <a:rect l="l" t="t" r="r" b="b"/>
              <a:pathLst>
                <a:path w="1937626" h="2223673">
                  <a:moveTo>
                    <a:pt x="108570" y="0"/>
                  </a:moveTo>
                  <a:lnTo>
                    <a:pt x="1829056" y="0"/>
                  </a:lnTo>
                  <a:cubicBezTo>
                    <a:pt x="1889018" y="0"/>
                    <a:pt x="1937626" y="48608"/>
                    <a:pt x="1937626" y="108570"/>
                  </a:cubicBezTo>
                  <a:lnTo>
                    <a:pt x="1937626" y="2115103"/>
                  </a:lnTo>
                  <a:cubicBezTo>
                    <a:pt x="1937626" y="2143898"/>
                    <a:pt x="1926188" y="2171513"/>
                    <a:pt x="1905827" y="2191874"/>
                  </a:cubicBezTo>
                  <a:cubicBezTo>
                    <a:pt x="1885466" y="2212235"/>
                    <a:pt x="1857851" y="2223673"/>
                    <a:pt x="1829056" y="2223673"/>
                  </a:cubicBezTo>
                  <a:lnTo>
                    <a:pt x="108570" y="2223673"/>
                  </a:lnTo>
                  <a:cubicBezTo>
                    <a:pt x="48608" y="2223673"/>
                    <a:pt x="0" y="2175065"/>
                    <a:pt x="0" y="2115103"/>
                  </a:cubicBezTo>
                  <a:lnTo>
                    <a:pt x="0" y="108570"/>
                  </a:lnTo>
                  <a:cubicBezTo>
                    <a:pt x="0" y="48608"/>
                    <a:pt x="48608" y="0"/>
                    <a:pt x="108570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7627" cy="226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73567" y="1545896"/>
            <a:ext cx="11695037" cy="5485852"/>
            <a:chOff x="0" y="0"/>
            <a:chExt cx="1572209" cy="13236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2209" cy="1323655"/>
            </a:xfrm>
            <a:custGeom>
              <a:avLst/>
              <a:gdLst/>
              <a:ahLst/>
              <a:cxnLst/>
              <a:rect l="l" t="t" r="r" b="b"/>
              <a:pathLst>
                <a:path w="1572209" h="1323655">
                  <a:moveTo>
                    <a:pt x="133804" y="0"/>
                  </a:moveTo>
                  <a:lnTo>
                    <a:pt x="1438405" y="0"/>
                  </a:lnTo>
                  <a:cubicBezTo>
                    <a:pt x="1473892" y="0"/>
                    <a:pt x="1507925" y="14097"/>
                    <a:pt x="1533019" y="39190"/>
                  </a:cubicBezTo>
                  <a:cubicBezTo>
                    <a:pt x="1558112" y="64284"/>
                    <a:pt x="1572209" y="98317"/>
                    <a:pt x="1572209" y="133804"/>
                  </a:cubicBezTo>
                  <a:lnTo>
                    <a:pt x="1572209" y="1189851"/>
                  </a:lnTo>
                  <a:cubicBezTo>
                    <a:pt x="1572209" y="1225338"/>
                    <a:pt x="1558112" y="1259372"/>
                    <a:pt x="1533019" y="1284465"/>
                  </a:cubicBezTo>
                  <a:cubicBezTo>
                    <a:pt x="1507925" y="1309558"/>
                    <a:pt x="1473892" y="1323655"/>
                    <a:pt x="1438405" y="1323655"/>
                  </a:cubicBezTo>
                  <a:lnTo>
                    <a:pt x="133804" y="1323655"/>
                  </a:lnTo>
                  <a:cubicBezTo>
                    <a:pt x="98317" y="1323655"/>
                    <a:pt x="64284" y="1309558"/>
                    <a:pt x="39190" y="1284465"/>
                  </a:cubicBezTo>
                  <a:cubicBezTo>
                    <a:pt x="14097" y="1259372"/>
                    <a:pt x="0" y="1225338"/>
                    <a:pt x="0" y="1189851"/>
                  </a:cubicBezTo>
                  <a:lnTo>
                    <a:pt x="0" y="133804"/>
                  </a:lnTo>
                  <a:cubicBezTo>
                    <a:pt x="0" y="98317"/>
                    <a:pt x="14097" y="64284"/>
                    <a:pt x="39190" y="39190"/>
                  </a:cubicBezTo>
                  <a:cubicBezTo>
                    <a:pt x="64284" y="14097"/>
                    <a:pt x="98317" y="0"/>
                    <a:pt x="1338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72209" cy="136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660425" y="7800995"/>
            <a:ext cx="1633244" cy="1456303"/>
          </a:xfrm>
          <a:custGeom>
            <a:avLst/>
            <a:gdLst/>
            <a:ahLst/>
            <a:cxnLst/>
            <a:rect l="l" t="t" r="r" b="b"/>
            <a:pathLst>
              <a:path w="1293156" h="1293156">
                <a:moveTo>
                  <a:pt x="0" y="0"/>
                </a:moveTo>
                <a:lnTo>
                  <a:pt x="1293156" y="0"/>
                </a:lnTo>
                <a:lnTo>
                  <a:pt x="1293156" y="1293156"/>
                </a:lnTo>
                <a:lnTo>
                  <a:pt x="0" y="12931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648137" y="949447"/>
            <a:ext cx="1797387" cy="143305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69142" y="5676900"/>
            <a:ext cx="2090663" cy="1949350"/>
          </a:xfrm>
          <a:custGeom>
            <a:avLst/>
            <a:gdLst/>
            <a:ahLst/>
            <a:cxnLst/>
            <a:rect l="l" t="t" r="r" b="b"/>
            <a:pathLst>
              <a:path w="1779500" h="1730968">
                <a:moveTo>
                  <a:pt x="0" y="0"/>
                </a:moveTo>
                <a:lnTo>
                  <a:pt x="1779500" y="0"/>
                </a:lnTo>
                <a:lnTo>
                  <a:pt x="1779500" y="1730969"/>
                </a:lnTo>
                <a:lnTo>
                  <a:pt x="0" y="1730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723667" y="308522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8"/>
                </a:lnTo>
                <a:lnTo>
                  <a:pt x="0" y="100628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9E372F05-5E51-4109-BFB5-333ABD756813}"/>
              </a:ext>
            </a:extLst>
          </p:cNvPr>
          <p:cNvSpPr/>
          <p:nvPr/>
        </p:nvSpPr>
        <p:spPr>
          <a:xfrm>
            <a:off x="4859660" y="3926731"/>
            <a:ext cx="9825572" cy="121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>
                <a:solidFill>
                  <a:srgbClr val="548235"/>
                </a:solidFill>
                <a:latin typeface="VNI-Avo" pitchFamily="2" charset="0"/>
              </a:rPr>
              <a:t>E</a:t>
            </a:r>
          </a:p>
        </p:txBody>
      </p:sp>
      <p:pic>
        <p:nvPicPr>
          <p:cNvPr id="19" name="1012-copy(3)">
            <a:hlinkClick r:id="" action="ppaction://media"/>
            <a:extLst>
              <a:ext uri="{FF2B5EF4-FFF2-40B4-BE49-F238E27FC236}">
                <a16:creationId xmlns="" xmlns:a16="http://schemas.microsoft.com/office/drawing/2014/main" id="{F575DB7C-F113-4E47-9EAB-3D68AF3B58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50" end="19268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6794" y="-2888462"/>
            <a:ext cx="487363" cy="487363"/>
          </a:xfrm>
          <a:prstGeom prst="rect">
            <a:avLst/>
          </a:prstGeom>
        </p:spPr>
      </p:pic>
      <p:pic>
        <p:nvPicPr>
          <p:cNvPr id="20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BE3B5BC-C99B-43DF-9D4E-4B0A5C2EDC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230339" y="-4152900"/>
            <a:ext cx="487363" cy="487363"/>
          </a:xfrm>
          <a:prstGeom prst="rect">
            <a:avLst/>
          </a:prstGeom>
        </p:spPr>
      </p:pic>
      <p:pic>
        <p:nvPicPr>
          <p:cNvPr id="43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921E9AD-FF18-4FF5-A78E-79D0382CA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82739" y="-4000500"/>
            <a:ext cx="487363" cy="487363"/>
          </a:xfrm>
          <a:prstGeom prst="rect">
            <a:avLst/>
          </a:prstGeom>
        </p:spPr>
      </p:pic>
      <p:pic>
        <p:nvPicPr>
          <p:cNvPr id="24" name="1012-copy(1)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13C889C-7EE6-4955-8610-3332EEE732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V="1">
            <a:off x="7772400" y="-3114148"/>
            <a:ext cx="713049" cy="71304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B2D9EAF-2844-4A0B-2C4B-110FCA6DB2B0}"/>
              </a:ext>
            </a:extLst>
          </p:cNvPr>
          <p:cNvGrpSpPr/>
          <p:nvPr/>
        </p:nvGrpSpPr>
        <p:grpSpPr>
          <a:xfrm>
            <a:off x="14789416" y="7844634"/>
            <a:ext cx="1111714" cy="1207178"/>
            <a:chOff x="13278542" y="7153486"/>
            <a:chExt cx="1505295" cy="1207178"/>
          </a:xfrm>
        </p:grpSpPr>
        <p:sp>
          <p:nvSpPr>
            <p:cNvPr id="18" name="Freeform 18"/>
            <p:cNvSpPr/>
            <p:nvPr/>
          </p:nvSpPr>
          <p:spPr>
            <a:xfrm>
              <a:off x="13278542" y="7153486"/>
              <a:ext cx="1505295" cy="1207178"/>
            </a:xfrm>
            <a:custGeom>
              <a:avLst/>
              <a:gdLst/>
              <a:ahLst/>
              <a:cxnLst/>
              <a:rect l="l" t="t" r="r" b="b"/>
              <a:pathLst>
                <a:path w="744730" h="1071940">
                  <a:moveTo>
                    <a:pt x="0" y="0"/>
                  </a:moveTo>
                  <a:lnTo>
                    <a:pt x="744730" y="0"/>
                  </a:lnTo>
                  <a:lnTo>
                    <a:pt x="744730" y="1071940"/>
                  </a:lnTo>
                  <a:lnTo>
                    <a:pt x="0" y="107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Arrow: Pentagon 44">
              <a:hlinkClick r:id="rId22" action="ppaction://hlinksldjump"/>
              <a:extLst>
                <a:ext uri="{FF2B5EF4-FFF2-40B4-BE49-F238E27FC236}">
                  <a16:creationId xmlns="" xmlns:a16="http://schemas.microsoft.com/office/drawing/2014/main" id="{90482BFF-71C5-4318-A6B9-872CD98CFCE6}"/>
                </a:ext>
              </a:extLst>
            </p:cNvPr>
            <p:cNvSpPr/>
            <p:nvPr/>
          </p:nvSpPr>
          <p:spPr>
            <a:xfrm>
              <a:off x="13502864" y="7319144"/>
              <a:ext cx="593956" cy="847462"/>
            </a:xfrm>
            <a:prstGeom prst="homePlate">
              <a:avLst>
                <a:gd name="adj" fmla="val 96294"/>
              </a:avLst>
            </a:prstGeom>
            <a:solidFill>
              <a:srgbClr val="75D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DE0C57-1889-FBD2-A85D-65CA3BE253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278" b="89691" l="8844" r="89796">
                        <a14:foregroundMark x1="8844" y1="73196" x2="8844" y2="73196"/>
                        <a14:foregroundMark x1="89796" y1="73196" x2="89796" y2="73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0542" y="1556630"/>
            <a:ext cx="2403232" cy="15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13713" y="611518"/>
            <a:ext cx="15354556" cy="9175680"/>
            <a:chOff x="0" y="0"/>
            <a:chExt cx="3700129" cy="22111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00129" cy="2211149"/>
            </a:xfrm>
            <a:custGeom>
              <a:avLst/>
              <a:gdLst/>
              <a:ahLst/>
              <a:cxnLst/>
              <a:rect l="l" t="t" r="r" b="b"/>
              <a:pathLst>
                <a:path w="3700129" h="2211149">
                  <a:moveTo>
                    <a:pt x="56854" y="0"/>
                  </a:moveTo>
                  <a:lnTo>
                    <a:pt x="3643275" y="0"/>
                  </a:lnTo>
                  <a:cubicBezTo>
                    <a:pt x="3674675" y="0"/>
                    <a:pt x="3700129" y="25455"/>
                    <a:pt x="3700129" y="56854"/>
                  </a:cubicBezTo>
                  <a:lnTo>
                    <a:pt x="3700129" y="2154294"/>
                  </a:lnTo>
                  <a:cubicBezTo>
                    <a:pt x="3700129" y="2169373"/>
                    <a:pt x="3694139" y="2183834"/>
                    <a:pt x="3683477" y="2194496"/>
                  </a:cubicBezTo>
                  <a:cubicBezTo>
                    <a:pt x="3672815" y="2205159"/>
                    <a:pt x="3658353" y="2211149"/>
                    <a:pt x="3643275" y="2211149"/>
                  </a:cubicBezTo>
                  <a:lnTo>
                    <a:pt x="56854" y="2211149"/>
                  </a:lnTo>
                  <a:cubicBezTo>
                    <a:pt x="41776" y="2211149"/>
                    <a:pt x="27314" y="2205159"/>
                    <a:pt x="16652" y="2194496"/>
                  </a:cubicBezTo>
                  <a:cubicBezTo>
                    <a:pt x="5990" y="2183834"/>
                    <a:pt x="0" y="2169373"/>
                    <a:pt x="0" y="2154294"/>
                  </a:cubicBezTo>
                  <a:lnTo>
                    <a:pt x="0" y="56854"/>
                  </a:lnTo>
                  <a:cubicBezTo>
                    <a:pt x="0" y="41776"/>
                    <a:pt x="5990" y="27314"/>
                    <a:pt x="16652" y="16652"/>
                  </a:cubicBezTo>
                  <a:cubicBezTo>
                    <a:pt x="27314" y="5990"/>
                    <a:pt x="41776" y="0"/>
                    <a:pt x="56854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00129" cy="224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05830" y="1280870"/>
            <a:ext cx="14294378" cy="6375088"/>
            <a:chOff x="0" y="0"/>
            <a:chExt cx="3229363" cy="1310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29363" cy="1310696"/>
            </a:xfrm>
            <a:custGeom>
              <a:avLst/>
              <a:gdLst/>
              <a:ahLst/>
              <a:cxnLst/>
              <a:rect l="l" t="t" r="r" b="b"/>
              <a:pathLst>
                <a:path w="3229363" h="1310696">
                  <a:moveTo>
                    <a:pt x="65142" y="0"/>
                  </a:moveTo>
                  <a:lnTo>
                    <a:pt x="3164221" y="0"/>
                  </a:lnTo>
                  <a:cubicBezTo>
                    <a:pt x="3181497" y="0"/>
                    <a:pt x="3198067" y="6863"/>
                    <a:pt x="3210283" y="19080"/>
                  </a:cubicBezTo>
                  <a:cubicBezTo>
                    <a:pt x="3222500" y="31296"/>
                    <a:pt x="3229363" y="47866"/>
                    <a:pt x="3229363" y="65142"/>
                  </a:cubicBezTo>
                  <a:lnTo>
                    <a:pt x="3229363" y="1245554"/>
                  </a:lnTo>
                  <a:cubicBezTo>
                    <a:pt x="3229363" y="1262831"/>
                    <a:pt x="3222500" y="1279400"/>
                    <a:pt x="3210283" y="1291616"/>
                  </a:cubicBezTo>
                  <a:cubicBezTo>
                    <a:pt x="3198067" y="1303833"/>
                    <a:pt x="3181497" y="1310696"/>
                    <a:pt x="3164221" y="1310696"/>
                  </a:cubicBezTo>
                  <a:lnTo>
                    <a:pt x="65142" y="1310696"/>
                  </a:lnTo>
                  <a:cubicBezTo>
                    <a:pt x="47866" y="1310696"/>
                    <a:pt x="31296" y="1303833"/>
                    <a:pt x="19080" y="1291616"/>
                  </a:cubicBezTo>
                  <a:cubicBezTo>
                    <a:pt x="6863" y="1279400"/>
                    <a:pt x="0" y="1262831"/>
                    <a:pt x="0" y="1245554"/>
                  </a:cubicBezTo>
                  <a:lnTo>
                    <a:pt x="0" y="65142"/>
                  </a:lnTo>
                  <a:cubicBezTo>
                    <a:pt x="0" y="47866"/>
                    <a:pt x="6863" y="31296"/>
                    <a:pt x="19080" y="19080"/>
                  </a:cubicBezTo>
                  <a:cubicBezTo>
                    <a:pt x="31296" y="6863"/>
                    <a:pt x="47866" y="0"/>
                    <a:pt x="651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29363" cy="134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52518" y="7910299"/>
            <a:ext cx="1508852" cy="1508852"/>
          </a:xfrm>
          <a:custGeom>
            <a:avLst/>
            <a:gdLst/>
            <a:ahLst/>
            <a:cxnLst/>
            <a:rect l="l" t="t" r="r" b="b"/>
            <a:pathLst>
              <a:path w="1338119" h="1338119">
                <a:moveTo>
                  <a:pt x="0" y="0"/>
                </a:moveTo>
                <a:lnTo>
                  <a:pt x="1338119" y="0"/>
                </a:lnTo>
                <a:lnTo>
                  <a:pt x="1338119" y="1338119"/>
                </a:lnTo>
                <a:lnTo>
                  <a:pt x="0" y="1338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43742" y="7988927"/>
            <a:ext cx="939021" cy="1351595"/>
          </a:xfrm>
          <a:custGeom>
            <a:avLst/>
            <a:gdLst/>
            <a:ahLst/>
            <a:cxnLst/>
            <a:rect l="l" t="t" r="r" b="b"/>
            <a:pathLst>
              <a:path w="832767" h="1198656">
                <a:moveTo>
                  <a:pt x="0" y="0"/>
                </a:moveTo>
                <a:lnTo>
                  <a:pt x="832767" y="0"/>
                </a:lnTo>
                <a:lnTo>
                  <a:pt x="832767" y="1198657"/>
                </a:lnTo>
                <a:lnTo>
                  <a:pt x="0" y="1198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8F9800E-0022-477B-A1EE-38A61C3CA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43542" r="89637"/>
          <a:stretch>
            <a:fillRect/>
          </a:stretch>
        </p:blipFill>
        <p:spPr>
          <a:xfrm rot="1028130">
            <a:off x="7723702" y="2778277"/>
            <a:ext cx="568718" cy="2686678"/>
          </a:xfrm>
          <a:custGeom>
            <a:avLst/>
            <a:gdLst>
              <a:gd name="connsiteX0" fmla="*/ 0 w 257103"/>
              <a:gd name="connsiteY0" fmla="*/ 0 h 1214585"/>
              <a:gd name="connsiteX1" fmla="*/ 101676 w 257103"/>
              <a:gd name="connsiteY1" fmla="*/ 698689 h 1214585"/>
              <a:gd name="connsiteX2" fmla="*/ 257103 w 257103"/>
              <a:gd name="connsiteY2" fmla="*/ 1214585 h 1214585"/>
              <a:gd name="connsiteX3" fmla="*/ 0 w 257103"/>
              <a:gd name="connsiteY3" fmla="*/ 1214585 h 1214585"/>
              <a:gd name="connsiteX4" fmla="*/ 0 w 257103"/>
              <a:gd name="connsiteY4" fmla="*/ 0 h 12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03" h="1214585">
                <a:moveTo>
                  <a:pt x="0" y="0"/>
                </a:moveTo>
                <a:lnTo>
                  <a:pt x="101676" y="698689"/>
                </a:lnTo>
                <a:lnTo>
                  <a:pt x="257103" y="1214585"/>
                </a:lnTo>
                <a:lnTo>
                  <a:pt x="0" y="12145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194C276-6EF4-446B-9782-DA2280EE524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rcRect l="40977" t="-30682" r="12828" b="100000"/>
          <a:stretch>
            <a:fillRect/>
          </a:stretch>
        </p:blipFill>
        <p:spPr>
          <a:xfrm rot="900000">
            <a:off x="14293588" y="1866691"/>
            <a:ext cx="1146115" cy="660066"/>
          </a:xfrm>
          <a:custGeom>
            <a:avLst/>
            <a:gdLst>
              <a:gd name="connsiteX0" fmla="*/ 875146 w 1146115"/>
              <a:gd name="connsiteY0" fmla="*/ 0 h 660066"/>
              <a:gd name="connsiteX1" fmla="*/ 1146115 w 1146115"/>
              <a:gd name="connsiteY1" fmla="*/ 660066 h 660066"/>
              <a:gd name="connsiteX2" fmla="*/ 0 w 1146115"/>
              <a:gd name="connsiteY2" fmla="*/ 660066 h 660066"/>
              <a:gd name="connsiteX3" fmla="*/ 24269 w 1146115"/>
              <a:gd name="connsiteY3" fmla="*/ 491617 h 660066"/>
              <a:gd name="connsiteX4" fmla="*/ 875146 w 1146115"/>
              <a:gd name="connsiteY4" fmla="*/ 0 h 6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115" h="660066">
                <a:moveTo>
                  <a:pt x="875146" y="0"/>
                </a:moveTo>
                <a:lnTo>
                  <a:pt x="1146115" y="660066"/>
                </a:lnTo>
                <a:lnTo>
                  <a:pt x="0" y="660066"/>
                </a:lnTo>
                <a:lnTo>
                  <a:pt x="24269" y="491617"/>
                </a:lnTo>
                <a:lnTo>
                  <a:pt x="875146" y="0"/>
                </a:lnTo>
                <a:close/>
              </a:path>
            </a:pathLst>
          </a:custGeom>
        </p:spPr>
      </p:pic>
      <p:sp>
        <p:nvSpPr>
          <p:cNvPr id="35" name="TextBox 23">
            <a:extLst>
              <a:ext uri="{FF2B5EF4-FFF2-40B4-BE49-F238E27FC236}">
                <a16:creationId xmlns="" xmlns:a16="http://schemas.microsoft.com/office/drawing/2014/main" id="{E56F2F42-F839-4725-B0C4-8B643B839785}"/>
              </a:ext>
            </a:extLst>
          </p:cNvPr>
          <p:cNvSpPr txBox="1"/>
          <p:nvPr/>
        </p:nvSpPr>
        <p:spPr>
          <a:xfrm>
            <a:off x="5842014" y="2013481"/>
            <a:ext cx="6697951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4800" b="1">
                <a:solidFill>
                  <a:srgbClr val="47B2AB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Mở túi . . 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70607" y="-100541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6" y="0"/>
                </a:lnTo>
                <a:lnTo>
                  <a:pt x="3056956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19" name="Freeform 19"/>
          <p:cNvSpPr/>
          <p:nvPr/>
        </p:nvSpPr>
        <p:spPr>
          <a:xfrm>
            <a:off x="-387529" y="438945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7"/>
                </a:lnTo>
                <a:lnTo>
                  <a:pt x="0" y="10062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1012-copy(2)">
            <a:hlinkClick r:id="" action="ppaction://media"/>
            <a:extLst>
              <a:ext uri="{FF2B5EF4-FFF2-40B4-BE49-F238E27FC236}">
                <a16:creationId xmlns="" xmlns:a16="http://schemas.microsoft.com/office/drawing/2014/main" id="{1CF7B800-9AA6-4067-9ECA-EC8836A3E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00" end="25341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42991" y="-1992438"/>
            <a:ext cx="487363" cy="4873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17F734B-B4C7-4816-B4FA-5B96F3FF52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63" t="100000" r="74911" b="-4089"/>
          <a:stretch>
            <a:fillRect/>
          </a:stretch>
        </p:blipFill>
        <p:spPr>
          <a:xfrm rot="1028130">
            <a:off x="2505713" y="5275808"/>
            <a:ext cx="1618183" cy="389551"/>
          </a:xfrm>
          <a:custGeom>
            <a:avLst/>
            <a:gdLst>
              <a:gd name="connsiteX0" fmla="*/ 0 w 365381"/>
              <a:gd name="connsiteY0" fmla="*/ 0 h 87961"/>
              <a:gd name="connsiteX1" fmla="*/ 365381 w 365381"/>
              <a:gd name="connsiteY1" fmla="*/ 0 h 87961"/>
              <a:gd name="connsiteX2" fmla="*/ 26500 w 365381"/>
              <a:gd name="connsiteY2" fmla="*/ 87961 h 87961"/>
              <a:gd name="connsiteX3" fmla="*/ 0 w 365381"/>
              <a:gd name="connsiteY3" fmla="*/ 0 h 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81" h="87961">
                <a:moveTo>
                  <a:pt x="0" y="0"/>
                </a:moveTo>
                <a:lnTo>
                  <a:pt x="365381" y="0"/>
                </a:lnTo>
                <a:lnTo>
                  <a:pt x="26500" y="87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F3162FD-54CA-4F50-8DDC-298F74681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5460" r="31803"/>
          <a:stretch>
            <a:fillRect/>
          </a:stretch>
        </p:blipFill>
        <p:spPr>
          <a:xfrm rot="1638616">
            <a:off x="6278442" y="2514483"/>
            <a:ext cx="3387665" cy="4072028"/>
          </a:xfrm>
          <a:custGeom>
            <a:avLst/>
            <a:gdLst>
              <a:gd name="connsiteX0" fmla="*/ 0 w 1692029"/>
              <a:gd name="connsiteY0" fmla="*/ 139970 h 2033847"/>
              <a:gd name="connsiteX1" fmla="*/ 993395 w 1692029"/>
              <a:gd name="connsiteY1" fmla="*/ 0 h 2033847"/>
              <a:gd name="connsiteX2" fmla="*/ 923900 w 1692029"/>
              <a:gd name="connsiteY2" fmla="*/ 596177 h 2033847"/>
              <a:gd name="connsiteX3" fmla="*/ 1268490 w 1692029"/>
              <a:gd name="connsiteY3" fmla="*/ 887060 h 2033847"/>
              <a:gd name="connsiteX4" fmla="*/ 1087710 w 1692029"/>
              <a:gd name="connsiteY4" fmla="*/ 1312010 h 2033847"/>
              <a:gd name="connsiteX5" fmla="*/ 1692029 w 1692029"/>
              <a:gd name="connsiteY5" fmla="*/ 1308694 h 2033847"/>
              <a:gd name="connsiteX6" fmla="*/ 1272168 w 1692029"/>
              <a:gd name="connsiteY6" fmla="*/ 1868532 h 2033847"/>
              <a:gd name="connsiteX7" fmla="*/ 936011 w 1692029"/>
              <a:gd name="connsiteY7" fmla="*/ 2033847 h 2033847"/>
              <a:gd name="connsiteX8" fmla="*/ 256584 w 1692029"/>
              <a:gd name="connsiteY8" fmla="*/ 2033847 h 2033847"/>
              <a:gd name="connsiteX9" fmla="*/ 0 w 1692029"/>
              <a:gd name="connsiteY9" fmla="*/ 1156779 h 2033847"/>
              <a:gd name="connsiteX10" fmla="*/ 0 w 1692029"/>
              <a:gd name="connsiteY10" fmla="*/ 139970 h 203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029" h="2033847">
                <a:moveTo>
                  <a:pt x="0" y="139970"/>
                </a:moveTo>
                <a:lnTo>
                  <a:pt x="993395" y="0"/>
                </a:lnTo>
                <a:lnTo>
                  <a:pt x="923900" y="596177"/>
                </a:lnTo>
                <a:lnTo>
                  <a:pt x="1268490" y="887060"/>
                </a:lnTo>
                <a:lnTo>
                  <a:pt x="1087710" y="1312010"/>
                </a:lnTo>
                <a:lnTo>
                  <a:pt x="1692029" y="1308694"/>
                </a:lnTo>
                <a:lnTo>
                  <a:pt x="1272168" y="1868532"/>
                </a:lnTo>
                <a:lnTo>
                  <a:pt x="936011" y="2033847"/>
                </a:lnTo>
                <a:lnTo>
                  <a:pt x="256584" y="2033847"/>
                </a:lnTo>
                <a:lnTo>
                  <a:pt x="0" y="1156779"/>
                </a:lnTo>
                <a:lnTo>
                  <a:pt x="0" y="13997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D31704A-1314-45F8-936D-A271D524A34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38616">
            <a:off x="6244346" y="2654810"/>
            <a:ext cx="4967445" cy="4307213"/>
          </a:xfrm>
          <a:custGeom>
            <a:avLst/>
            <a:gdLst>
              <a:gd name="connsiteX0" fmla="*/ 0 w 2481078"/>
              <a:gd name="connsiteY0" fmla="*/ 0 h 2151314"/>
              <a:gd name="connsiteX1" fmla="*/ 2481078 w 2481078"/>
              <a:gd name="connsiteY1" fmla="*/ 0 h 2151314"/>
              <a:gd name="connsiteX2" fmla="*/ 2481078 w 2481078"/>
              <a:gd name="connsiteY2" fmla="*/ 2151314 h 2151314"/>
              <a:gd name="connsiteX3" fmla="*/ 936012 w 2481078"/>
              <a:gd name="connsiteY3" fmla="*/ 2151314 h 2151314"/>
              <a:gd name="connsiteX4" fmla="*/ 1272169 w 2481078"/>
              <a:gd name="connsiteY4" fmla="*/ 1985999 h 2151314"/>
              <a:gd name="connsiteX5" fmla="*/ 1692030 w 2481078"/>
              <a:gd name="connsiteY5" fmla="*/ 1426161 h 2151314"/>
              <a:gd name="connsiteX6" fmla="*/ 1087711 w 2481078"/>
              <a:gd name="connsiteY6" fmla="*/ 1429477 h 2151314"/>
              <a:gd name="connsiteX7" fmla="*/ 1268491 w 2481078"/>
              <a:gd name="connsiteY7" fmla="*/ 1004527 h 2151314"/>
              <a:gd name="connsiteX8" fmla="*/ 923901 w 2481078"/>
              <a:gd name="connsiteY8" fmla="*/ 713644 h 2151314"/>
              <a:gd name="connsiteX9" fmla="*/ 993396 w 2481078"/>
              <a:gd name="connsiteY9" fmla="*/ 117467 h 2151314"/>
              <a:gd name="connsiteX10" fmla="*/ 1 w 2481078"/>
              <a:gd name="connsiteY10" fmla="*/ 257437 h 2151314"/>
              <a:gd name="connsiteX11" fmla="*/ 0 w 2481078"/>
              <a:gd name="connsiteY11" fmla="*/ 0 h 21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1078" h="2151314">
                <a:moveTo>
                  <a:pt x="0" y="0"/>
                </a:moveTo>
                <a:lnTo>
                  <a:pt x="2481078" y="0"/>
                </a:lnTo>
                <a:lnTo>
                  <a:pt x="2481078" y="2151314"/>
                </a:lnTo>
                <a:lnTo>
                  <a:pt x="936012" y="2151314"/>
                </a:lnTo>
                <a:lnTo>
                  <a:pt x="1272169" y="1985999"/>
                </a:lnTo>
                <a:lnTo>
                  <a:pt x="1692030" y="1426161"/>
                </a:lnTo>
                <a:lnTo>
                  <a:pt x="1087711" y="1429477"/>
                </a:lnTo>
                <a:lnTo>
                  <a:pt x="1268491" y="1004527"/>
                </a:lnTo>
                <a:lnTo>
                  <a:pt x="923901" y="713644"/>
                </a:lnTo>
                <a:lnTo>
                  <a:pt x="993396" y="117467"/>
                </a:lnTo>
                <a:lnTo>
                  <a:pt x="1" y="25743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36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62E-6 L -0.06832 -0.023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11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284E-6 L 0.04618 0.010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14473" y="461693"/>
            <a:ext cx="14413234" cy="9215952"/>
            <a:chOff x="0" y="0"/>
            <a:chExt cx="1937627" cy="2223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7626" cy="2223673"/>
            </a:xfrm>
            <a:custGeom>
              <a:avLst/>
              <a:gdLst/>
              <a:ahLst/>
              <a:cxnLst/>
              <a:rect l="l" t="t" r="r" b="b"/>
              <a:pathLst>
                <a:path w="1937626" h="2223673">
                  <a:moveTo>
                    <a:pt x="108570" y="0"/>
                  </a:moveTo>
                  <a:lnTo>
                    <a:pt x="1829056" y="0"/>
                  </a:lnTo>
                  <a:cubicBezTo>
                    <a:pt x="1889018" y="0"/>
                    <a:pt x="1937626" y="48608"/>
                    <a:pt x="1937626" y="108570"/>
                  </a:cubicBezTo>
                  <a:lnTo>
                    <a:pt x="1937626" y="2115103"/>
                  </a:lnTo>
                  <a:cubicBezTo>
                    <a:pt x="1937626" y="2143898"/>
                    <a:pt x="1926188" y="2171513"/>
                    <a:pt x="1905827" y="2191874"/>
                  </a:cubicBezTo>
                  <a:cubicBezTo>
                    <a:pt x="1885466" y="2212235"/>
                    <a:pt x="1857851" y="2223673"/>
                    <a:pt x="1829056" y="2223673"/>
                  </a:cubicBezTo>
                  <a:lnTo>
                    <a:pt x="108570" y="2223673"/>
                  </a:lnTo>
                  <a:cubicBezTo>
                    <a:pt x="48608" y="2223673"/>
                    <a:pt x="0" y="2175065"/>
                    <a:pt x="0" y="2115103"/>
                  </a:cubicBezTo>
                  <a:lnTo>
                    <a:pt x="0" y="108570"/>
                  </a:lnTo>
                  <a:cubicBezTo>
                    <a:pt x="0" y="48608"/>
                    <a:pt x="48608" y="0"/>
                    <a:pt x="108570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7627" cy="226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61231" y="-2408629"/>
            <a:ext cx="11983699" cy="9453571"/>
            <a:chOff x="-38806" y="-38100"/>
            <a:chExt cx="1611015" cy="2281007"/>
          </a:xfrm>
        </p:grpSpPr>
        <p:sp>
          <p:nvSpPr>
            <p:cNvPr id="13" name="Freeform 13"/>
            <p:cNvSpPr/>
            <p:nvPr/>
          </p:nvSpPr>
          <p:spPr>
            <a:xfrm>
              <a:off x="-38806" y="919252"/>
              <a:ext cx="1572209" cy="1323655"/>
            </a:xfrm>
            <a:custGeom>
              <a:avLst/>
              <a:gdLst/>
              <a:ahLst/>
              <a:cxnLst/>
              <a:rect l="l" t="t" r="r" b="b"/>
              <a:pathLst>
                <a:path w="1572209" h="1323655">
                  <a:moveTo>
                    <a:pt x="133804" y="0"/>
                  </a:moveTo>
                  <a:lnTo>
                    <a:pt x="1438405" y="0"/>
                  </a:lnTo>
                  <a:cubicBezTo>
                    <a:pt x="1473892" y="0"/>
                    <a:pt x="1507925" y="14097"/>
                    <a:pt x="1533019" y="39190"/>
                  </a:cubicBezTo>
                  <a:cubicBezTo>
                    <a:pt x="1558112" y="64284"/>
                    <a:pt x="1572209" y="98317"/>
                    <a:pt x="1572209" y="133804"/>
                  </a:cubicBezTo>
                  <a:lnTo>
                    <a:pt x="1572209" y="1189851"/>
                  </a:lnTo>
                  <a:cubicBezTo>
                    <a:pt x="1572209" y="1225338"/>
                    <a:pt x="1558112" y="1259372"/>
                    <a:pt x="1533019" y="1284465"/>
                  </a:cubicBezTo>
                  <a:cubicBezTo>
                    <a:pt x="1507925" y="1309558"/>
                    <a:pt x="1473892" y="1323655"/>
                    <a:pt x="1438405" y="1323655"/>
                  </a:cubicBezTo>
                  <a:lnTo>
                    <a:pt x="133804" y="1323655"/>
                  </a:lnTo>
                  <a:cubicBezTo>
                    <a:pt x="98317" y="1323655"/>
                    <a:pt x="64284" y="1309558"/>
                    <a:pt x="39190" y="1284465"/>
                  </a:cubicBezTo>
                  <a:cubicBezTo>
                    <a:pt x="14097" y="1259372"/>
                    <a:pt x="0" y="1225338"/>
                    <a:pt x="0" y="1189851"/>
                  </a:cubicBezTo>
                  <a:lnTo>
                    <a:pt x="0" y="133804"/>
                  </a:lnTo>
                  <a:cubicBezTo>
                    <a:pt x="0" y="98317"/>
                    <a:pt x="14097" y="64284"/>
                    <a:pt x="39190" y="39190"/>
                  </a:cubicBezTo>
                  <a:cubicBezTo>
                    <a:pt x="64284" y="14097"/>
                    <a:pt x="98317" y="0"/>
                    <a:pt x="1338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72209" cy="136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660425" y="7800995"/>
            <a:ext cx="1633244" cy="1456303"/>
          </a:xfrm>
          <a:custGeom>
            <a:avLst/>
            <a:gdLst/>
            <a:ahLst/>
            <a:cxnLst/>
            <a:rect l="l" t="t" r="r" b="b"/>
            <a:pathLst>
              <a:path w="1293156" h="1293156">
                <a:moveTo>
                  <a:pt x="0" y="0"/>
                </a:moveTo>
                <a:lnTo>
                  <a:pt x="1293156" y="0"/>
                </a:lnTo>
                <a:lnTo>
                  <a:pt x="1293156" y="1293156"/>
                </a:lnTo>
                <a:lnTo>
                  <a:pt x="0" y="12931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648137" y="949447"/>
            <a:ext cx="1797387" cy="143305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69142" y="5676900"/>
            <a:ext cx="2090663" cy="1949350"/>
          </a:xfrm>
          <a:custGeom>
            <a:avLst/>
            <a:gdLst/>
            <a:ahLst/>
            <a:cxnLst/>
            <a:rect l="l" t="t" r="r" b="b"/>
            <a:pathLst>
              <a:path w="1779500" h="1730968">
                <a:moveTo>
                  <a:pt x="0" y="0"/>
                </a:moveTo>
                <a:lnTo>
                  <a:pt x="1779500" y="0"/>
                </a:lnTo>
                <a:lnTo>
                  <a:pt x="1779500" y="1730969"/>
                </a:lnTo>
                <a:lnTo>
                  <a:pt x="0" y="1730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723667" y="308522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8"/>
                </a:lnTo>
                <a:lnTo>
                  <a:pt x="0" y="100628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9E372F05-5E51-4109-BFB5-333ABD756813}"/>
              </a:ext>
            </a:extLst>
          </p:cNvPr>
          <p:cNvSpPr/>
          <p:nvPr/>
        </p:nvSpPr>
        <p:spPr>
          <a:xfrm>
            <a:off x="4884625" y="3508097"/>
            <a:ext cx="9825572" cy="121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b="1">
                <a:solidFill>
                  <a:srgbClr val="548235"/>
                </a:solidFill>
                <a:latin typeface="VNI-Avo" pitchFamily="2" charset="0"/>
              </a:rPr>
              <a:t>e</a:t>
            </a:r>
          </a:p>
        </p:txBody>
      </p:sp>
      <p:pic>
        <p:nvPicPr>
          <p:cNvPr id="19" name="1012-copy(3)">
            <a:hlinkClick r:id="" action="ppaction://media"/>
            <a:extLst>
              <a:ext uri="{FF2B5EF4-FFF2-40B4-BE49-F238E27FC236}">
                <a16:creationId xmlns="" xmlns:a16="http://schemas.microsoft.com/office/drawing/2014/main" id="{F575DB7C-F113-4E47-9EAB-3D68AF3B58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50" end="19268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6794" y="-2888462"/>
            <a:ext cx="487363" cy="487363"/>
          </a:xfrm>
          <a:prstGeom prst="rect">
            <a:avLst/>
          </a:prstGeom>
        </p:spPr>
      </p:pic>
      <p:pic>
        <p:nvPicPr>
          <p:cNvPr id="20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BE3B5BC-C99B-43DF-9D4E-4B0A5C2EDC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230339" y="-4152900"/>
            <a:ext cx="487363" cy="487363"/>
          </a:xfrm>
          <a:prstGeom prst="rect">
            <a:avLst/>
          </a:prstGeom>
        </p:spPr>
      </p:pic>
      <p:pic>
        <p:nvPicPr>
          <p:cNvPr id="43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921E9AD-FF18-4FF5-A78E-79D0382CA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82739" y="-4000500"/>
            <a:ext cx="487363" cy="487363"/>
          </a:xfrm>
          <a:prstGeom prst="rect">
            <a:avLst/>
          </a:prstGeom>
        </p:spPr>
      </p:pic>
      <p:pic>
        <p:nvPicPr>
          <p:cNvPr id="24" name="1012-copy(1)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13C889C-7EE6-4955-8610-3332EEE732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V="1">
            <a:off x="7772400" y="-3114148"/>
            <a:ext cx="713049" cy="71304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B2D9EAF-2844-4A0B-2C4B-110FCA6DB2B0}"/>
              </a:ext>
            </a:extLst>
          </p:cNvPr>
          <p:cNvGrpSpPr/>
          <p:nvPr/>
        </p:nvGrpSpPr>
        <p:grpSpPr>
          <a:xfrm>
            <a:off x="14789416" y="7844634"/>
            <a:ext cx="1111714" cy="1207178"/>
            <a:chOff x="13278542" y="7153486"/>
            <a:chExt cx="1505295" cy="1207178"/>
          </a:xfrm>
        </p:grpSpPr>
        <p:sp>
          <p:nvSpPr>
            <p:cNvPr id="18" name="Freeform 18"/>
            <p:cNvSpPr/>
            <p:nvPr/>
          </p:nvSpPr>
          <p:spPr>
            <a:xfrm>
              <a:off x="13278542" y="7153486"/>
              <a:ext cx="1505295" cy="1207178"/>
            </a:xfrm>
            <a:custGeom>
              <a:avLst/>
              <a:gdLst/>
              <a:ahLst/>
              <a:cxnLst/>
              <a:rect l="l" t="t" r="r" b="b"/>
              <a:pathLst>
                <a:path w="744730" h="1071940">
                  <a:moveTo>
                    <a:pt x="0" y="0"/>
                  </a:moveTo>
                  <a:lnTo>
                    <a:pt x="744730" y="0"/>
                  </a:lnTo>
                  <a:lnTo>
                    <a:pt x="744730" y="1071940"/>
                  </a:lnTo>
                  <a:lnTo>
                    <a:pt x="0" y="107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Arrow: Pentagon 44">
              <a:hlinkClick r:id="rId22" action="ppaction://hlinksldjump"/>
              <a:extLst>
                <a:ext uri="{FF2B5EF4-FFF2-40B4-BE49-F238E27FC236}">
                  <a16:creationId xmlns="" xmlns:a16="http://schemas.microsoft.com/office/drawing/2014/main" id="{90482BFF-71C5-4318-A6B9-872CD98CFCE6}"/>
                </a:ext>
              </a:extLst>
            </p:cNvPr>
            <p:cNvSpPr/>
            <p:nvPr/>
          </p:nvSpPr>
          <p:spPr>
            <a:xfrm>
              <a:off x="13502864" y="7319144"/>
              <a:ext cx="593956" cy="847462"/>
            </a:xfrm>
            <a:prstGeom prst="homePlate">
              <a:avLst>
                <a:gd name="adj" fmla="val 96294"/>
              </a:avLst>
            </a:prstGeom>
            <a:solidFill>
              <a:srgbClr val="75D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DE0C57-1889-FBD2-A85D-65CA3BE253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278" b="89691" l="8844" r="89796">
                        <a14:foregroundMark x1="8844" y1="73196" x2="8844" y2="73196"/>
                        <a14:foregroundMark x1="89796" y1="73196" x2="89796" y2="73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5590" y="1728232"/>
            <a:ext cx="2403232" cy="15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1" y="0"/>
            <a:ext cx="8997629" cy="741167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5" name="Freeform 3"/>
          <p:cNvSpPr/>
          <p:nvPr/>
        </p:nvSpPr>
        <p:spPr>
          <a:xfrm>
            <a:off x="8997628" y="0"/>
            <a:ext cx="9290372" cy="7411674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6" name="Freeform 4"/>
          <p:cNvSpPr/>
          <p:nvPr/>
        </p:nvSpPr>
        <p:spPr>
          <a:xfrm>
            <a:off x="1" y="5889821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/>
          <p:cNvSpPr/>
          <p:nvPr/>
        </p:nvSpPr>
        <p:spPr>
          <a:xfrm>
            <a:off x="12749116" y="5889820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6374558" y="5889820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Rounded Rectangle 17"/>
          <p:cNvSpPr/>
          <p:nvPr/>
        </p:nvSpPr>
        <p:spPr>
          <a:xfrm>
            <a:off x="864110" y="576074"/>
            <a:ext cx="16585690" cy="8668511"/>
          </a:xfrm>
          <a:prstGeom prst="roundRect">
            <a:avLst>
              <a:gd name="adj" fmla="val 6173"/>
            </a:avLst>
          </a:prstGeom>
          <a:solidFill>
            <a:srgbClr val="7AD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08671" y="1292384"/>
            <a:ext cx="15507729" cy="528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30" name="Freeform 13"/>
          <p:cNvSpPr/>
          <p:nvPr/>
        </p:nvSpPr>
        <p:spPr>
          <a:xfrm rot="19249500">
            <a:off x="287049" y="6005249"/>
            <a:ext cx="1154118" cy="1137095"/>
          </a:xfrm>
          <a:custGeom>
            <a:avLst/>
            <a:gdLst/>
            <a:ahLst/>
            <a:cxnLst/>
            <a:rect l="l" t="t" r="r" b="b"/>
            <a:pathLst>
              <a:path w="2333852" h="2270201">
                <a:moveTo>
                  <a:pt x="0" y="0"/>
                </a:moveTo>
                <a:lnTo>
                  <a:pt x="2333852" y="0"/>
                </a:lnTo>
                <a:lnTo>
                  <a:pt x="2333852" y="2270201"/>
                </a:lnTo>
                <a:lnTo>
                  <a:pt x="0" y="2270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12" name="Freeform 23"/>
          <p:cNvSpPr/>
          <p:nvPr/>
        </p:nvSpPr>
        <p:spPr>
          <a:xfrm rot="1220112">
            <a:off x="15666443" y="274192"/>
            <a:ext cx="2592416" cy="198816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8671" y="6573796"/>
            <a:ext cx="13983729" cy="267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11500" b="1" dirty="0">
              <a:solidFill>
                <a:schemeClr val="accent5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6931556"/>
            <a:ext cx="14325600" cy="230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MÑ </a:t>
            </a:r>
            <a:r>
              <a:rPr lang="en-US" sz="199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bÕ</a:t>
            </a:r>
            <a:r>
              <a:rPr lang="en-US" sz="199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199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bÐ</a:t>
            </a:r>
            <a:endParaRPr lang="en-US" sz="199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7358576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199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90387" y="7347447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77875" y="7349895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199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3333 -0.405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0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20988E-6 L -0.00468 -0.400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0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20988E-6 L -0.00468 -0.400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0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1" grpId="1"/>
      <p:bldP spid="19" grpId="0"/>
      <p:bldP spid="19" grpId="1"/>
      <p:bldP spid="21" grpId="0"/>
      <p:bldP spid="2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1" y="0"/>
            <a:ext cx="8997629" cy="741167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5" name="Freeform 3"/>
          <p:cNvSpPr/>
          <p:nvPr/>
        </p:nvSpPr>
        <p:spPr>
          <a:xfrm>
            <a:off x="8997628" y="0"/>
            <a:ext cx="9290372" cy="7411674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6" name="Freeform 4"/>
          <p:cNvSpPr/>
          <p:nvPr/>
        </p:nvSpPr>
        <p:spPr>
          <a:xfrm>
            <a:off x="1" y="5889821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/>
          <p:cNvSpPr/>
          <p:nvPr/>
        </p:nvSpPr>
        <p:spPr>
          <a:xfrm>
            <a:off x="12749116" y="5889820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6374558" y="5889820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Rounded Rectangle 17"/>
          <p:cNvSpPr/>
          <p:nvPr/>
        </p:nvSpPr>
        <p:spPr>
          <a:xfrm>
            <a:off x="864110" y="576074"/>
            <a:ext cx="16585690" cy="8668511"/>
          </a:xfrm>
          <a:prstGeom prst="roundRect">
            <a:avLst>
              <a:gd name="adj" fmla="val 6173"/>
            </a:avLst>
          </a:prstGeom>
          <a:solidFill>
            <a:srgbClr val="7AD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08671" y="1292384"/>
            <a:ext cx="15507729" cy="528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30" name="Freeform 13"/>
          <p:cNvSpPr/>
          <p:nvPr/>
        </p:nvSpPr>
        <p:spPr>
          <a:xfrm rot="19249500">
            <a:off x="287049" y="6005249"/>
            <a:ext cx="1154118" cy="1137095"/>
          </a:xfrm>
          <a:custGeom>
            <a:avLst/>
            <a:gdLst/>
            <a:ahLst/>
            <a:cxnLst/>
            <a:rect l="l" t="t" r="r" b="b"/>
            <a:pathLst>
              <a:path w="2333852" h="2270201">
                <a:moveTo>
                  <a:pt x="0" y="0"/>
                </a:moveTo>
                <a:lnTo>
                  <a:pt x="2333852" y="0"/>
                </a:lnTo>
                <a:lnTo>
                  <a:pt x="2333852" y="2270201"/>
                </a:lnTo>
                <a:lnTo>
                  <a:pt x="0" y="2270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12" name="Freeform 23"/>
          <p:cNvSpPr/>
          <p:nvPr/>
        </p:nvSpPr>
        <p:spPr>
          <a:xfrm rot="1220112">
            <a:off x="15666443" y="274192"/>
            <a:ext cx="2592416" cy="198816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8671" y="6573796"/>
            <a:ext cx="13983729" cy="267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11500" b="1" dirty="0">
              <a:solidFill>
                <a:schemeClr val="accent5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6931556"/>
            <a:ext cx="14325600" cy="230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Bóp</a:t>
            </a:r>
            <a:r>
              <a:rPr lang="en-US" sz="16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bª</a:t>
            </a:r>
            <a:endParaRPr lang="en-US" sz="16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91875" y="7365273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2340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1698 -0.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1" y="0"/>
            <a:ext cx="8997629" cy="741167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5" name="Freeform 3"/>
          <p:cNvSpPr/>
          <p:nvPr/>
        </p:nvSpPr>
        <p:spPr>
          <a:xfrm>
            <a:off x="8997628" y="0"/>
            <a:ext cx="9290372" cy="7411674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6" name="Freeform 4"/>
          <p:cNvSpPr/>
          <p:nvPr/>
        </p:nvSpPr>
        <p:spPr>
          <a:xfrm>
            <a:off x="1" y="5889821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/>
          <p:cNvSpPr/>
          <p:nvPr/>
        </p:nvSpPr>
        <p:spPr>
          <a:xfrm>
            <a:off x="12749116" y="5889820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6374558" y="5889820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Rounded Rectangle 17"/>
          <p:cNvSpPr/>
          <p:nvPr/>
        </p:nvSpPr>
        <p:spPr>
          <a:xfrm>
            <a:off x="864110" y="576074"/>
            <a:ext cx="16585690" cy="8668511"/>
          </a:xfrm>
          <a:prstGeom prst="roundRect">
            <a:avLst>
              <a:gd name="adj" fmla="val 6173"/>
            </a:avLst>
          </a:prstGeom>
          <a:solidFill>
            <a:srgbClr val="7AD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08671" y="1292384"/>
            <a:ext cx="15507729" cy="528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30" name="Freeform 13"/>
          <p:cNvSpPr/>
          <p:nvPr/>
        </p:nvSpPr>
        <p:spPr>
          <a:xfrm rot="19249500">
            <a:off x="287049" y="6005249"/>
            <a:ext cx="1154118" cy="1137095"/>
          </a:xfrm>
          <a:custGeom>
            <a:avLst/>
            <a:gdLst/>
            <a:ahLst/>
            <a:cxnLst/>
            <a:rect l="l" t="t" r="r" b="b"/>
            <a:pathLst>
              <a:path w="2333852" h="2270201">
                <a:moveTo>
                  <a:pt x="0" y="0"/>
                </a:moveTo>
                <a:lnTo>
                  <a:pt x="2333852" y="0"/>
                </a:lnTo>
                <a:lnTo>
                  <a:pt x="2333852" y="2270201"/>
                </a:lnTo>
                <a:lnTo>
                  <a:pt x="0" y="2270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12" name="Freeform 23"/>
          <p:cNvSpPr/>
          <p:nvPr/>
        </p:nvSpPr>
        <p:spPr>
          <a:xfrm rot="1220112">
            <a:off x="15666443" y="274192"/>
            <a:ext cx="2592416" cy="198816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8671" y="6573796"/>
            <a:ext cx="13983729" cy="267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11500" b="1" dirty="0">
              <a:solidFill>
                <a:schemeClr val="accent5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6931556"/>
            <a:ext cx="14325600" cy="230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Em</a:t>
            </a:r>
            <a:r>
              <a:rPr lang="en-US" sz="16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16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yªu</a:t>
            </a:r>
            <a:r>
              <a:rPr lang="en-US" sz="16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166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mÑ</a:t>
            </a:r>
            <a:endParaRPr lang="en-US" sz="16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1555" y="7365273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16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249275" y="7355748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16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37837" y="7354524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1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32617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5802E-6 L 0.15955 -0.376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7" y="-18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679E-6 L -0.22865 -0.360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-1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2625 -0.3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1" grpId="1"/>
      <p:bldP spid="19" grpId="0"/>
      <p:bldP spid="19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464" y="14909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268" y="7119103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18245" y="7095854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92000" y="7329216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46519" y="1669763"/>
            <a:ext cx="14993058" cy="7133491"/>
            <a:chOff x="0" y="0"/>
            <a:chExt cx="3948789" cy="18787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48789" cy="1878780"/>
            </a:xfrm>
            <a:custGeom>
              <a:avLst/>
              <a:gdLst/>
              <a:ahLst/>
              <a:cxnLst/>
              <a:rect l="l" t="t" r="r" b="b"/>
              <a:pathLst>
                <a:path w="3948789" h="1878780">
                  <a:moveTo>
                    <a:pt x="51637" y="0"/>
                  </a:moveTo>
                  <a:lnTo>
                    <a:pt x="3897152" y="0"/>
                  </a:lnTo>
                  <a:cubicBezTo>
                    <a:pt x="3925670" y="0"/>
                    <a:pt x="3948789" y="23119"/>
                    <a:pt x="3948789" y="51637"/>
                  </a:cubicBezTo>
                  <a:lnTo>
                    <a:pt x="3948789" y="1827143"/>
                  </a:lnTo>
                  <a:cubicBezTo>
                    <a:pt x="3948789" y="1855661"/>
                    <a:pt x="3925670" y="1878780"/>
                    <a:pt x="3897152" y="1878780"/>
                  </a:cubicBezTo>
                  <a:lnTo>
                    <a:pt x="51637" y="1878780"/>
                  </a:lnTo>
                  <a:cubicBezTo>
                    <a:pt x="23119" y="1878780"/>
                    <a:pt x="0" y="1855661"/>
                    <a:pt x="0" y="1827143"/>
                  </a:cubicBezTo>
                  <a:lnTo>
                    <a:pt x="0" y="51637"/>
                  </a:lnTo>
                  <a:cubicBezTo>
                    <a:pt x="0" y="23119"/>
                    <a:pt x="23119" y="0"/>
                    <a:pt x="51637" y="0"/>
                  </a:cubicBezTo>
                  <a:close/>
                </a:path>
              </a:pathLst>
            </a:custGeom>
            <a:solidFill>
              <a:srgbClr val="FFFFFF"/>
            </a:solidFill>
            <a:ln w="552450" cap="rnd">
              <a:solidFill>
                <a:srgbClr val="75D6D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48789" cy="1916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60648" y="1026182"/>
            <a:ext cx="11566705" cy="176830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15333982" y="1659388"/>
            <a:ext cx="2333852" cy="2270201"/>
          </a:xfrm>
          <a:custGeom>
            <a:avLst/>
            <a:gdLst/>
            <a:ahLst/>
            <a:cxnLst/>
            <a:rect l="l" t="t" r="r" b="b"/>
            <a:pathLst>
              <a:path w="2333852" h="2270201">
                <a:moveTo>
                  <a:pt x="0" y="0"/>
                </a:moveTo>
                <a:lnTo>
                  <a:pt x="2333852" y="0"/>
                </a:lnTo>
                <a:lnTo>
                  <a:pt x="2333852" y="2270201"/>
                </a:lnTo>
                <a:lnTo>
                  <a:pt x="0" y="22702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40087" y="169538"/>
            <a:ext cx="2307913" cy="2979699"/>
          </a:xfrm>
          <a:custGeom>
            <a:avLst/>
            <a:gdLst/>
            <a:ahLst/>
            <a:cxnLst/>
            <a:rect l="l" t="t" r="r" b="b"/>
            <a:pathLst>
              <a:path w="2307913" h="2979699">
                <a:moveTo>
                  <a:pt x="0" y="0"/>
                </a:moveTo>
                <a:lnTo>
                  <a:pt x="2307913" y="0"/>
                </a:lnTo>
                <a:lnTo>
                  <a:pt x="2307913" y="2979700"/>
                </a:lnTo>
                <a:lnTo>
                  <a:pt x="0" y="2979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526217" y="4058523"/>
            <a:ext cx="13235566" cy="1277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93"/>
              </a:lnSpc>
            </a:pP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CHÀO MỪNG BẠN ĐẾN VỚI TRÒ CHƠI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B84B832-B6DE-4963-8D19-C29AE5B113E0}"/>
              </a:ext>
            </a:extLst>
          </p:cNvPr>
          <p:cNvSpPr/>
          <p:nvPr/>
        </p:nvSpPr>
        <p:spPr>
          <a:xfrm>
            <a:off x="4987998" y="1342377"/>
            <a:ext cx="8877165" cy="1400280"/>
          </a:xfrm>
          <a:prstGeom prst="roundRect">
            <a:avLst>
              <a:gd name="adj" fmla="val 50000"/>
            </a:avLst>
          </a:prstGeom>
          <a:solidFill>
            <a:srgbClr val="FF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252E0E1-4F37-4A35-98A6-52AE3031D0FF}"/>
              </a:ext>
            </a:extLst>
          </p:cNvPr>
          <p:cNvSpPr txBox="1"/>
          <p:nvPr/>
        </p:nvSpPr>
        <p:spPr>
          <a:xfrm>
            <a:off x="4729206" y="5438584"/>
            <a:ext cx="107383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XÉ TÚI MÙ MỞ KIẾN THỨC 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="" xmlns:a16="http://schemas.microsoft.com/office/drawing/2014/main" id="{25F8B5BE-3F39-4B56-A6CE-0FCAA43A4632}"/>
              </a:ext>
            </a:extLst>
          </p:cNvPr>
          <p:cNvSpPr txBox="1"/>
          <p:nvPr/>
        </p:nvSpPr>
        <p:spPr>
          <a:xfrm>
            <a:off x="8255431" y="1548009"/>
            <a:ext cx="1689128" cy="81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6"/>
              </a:lnSpc>
            </a:pPr>
            <a:r>
              <a:rPr lang="en-US" sz="10333" spc="-878">
                <a:solidFill>
                  <a:srgbClr val="FFFFFF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...</a:t>
            </a:r>
          </a:p>
        </p:txBody>
      </p:sp>
      <p:sp>
        <p:nvSpPr>
          <p:cNvPr id="10" name="D7190A">
            <a:extLst>
              <a:ext uri="{FF2B5EF4-FFF2-40B4-BE49-F238E27FC236}">
                <a16:creationId xmlns="" xmlns:a16="http://schemas.microsoft.com/office/drawing/2014/main" id="{95046AB5-60C3-483C-AE29-BF32CA6C12A8}"/>
              </a:ext>
            </a:extLst>
          </p:cNvPr>
          <p:cNvSpPr txBox="1"/>
          <p:nvPr/>
        </p:nvSpPr>
        <p:spPr>
          <a:xfrm>
            <a:off x="0" y="-850900"/>
            <a:ext cx="635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noFill/>
              </a:rPr>
              <a:t>C:\Users\nguye\Downloads\</a:t>
            </a:r>
          </a:p>
        </p:txBody>
      </p:sp>
      <p:pic>
        <p:nvPicPr>
          <p:cNvPr id="23" name="1012-copy">
            <a:hlinkClick r:id="" action="ppaction://media"/>
            <a:extLst>
              <a:ext uri="{FF2B5EF4-FFF2-40B4-BE49-F238E27FC236}">
                <a16:creationId xmlns="" xmlns:a16="http://schemas.microsoft.com/office/drawing/2014/main" id="{D873FD6E-E5BC-423F-8E88-5781D25D80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5" end="30634.5"/>
                  <p14:fade in="750"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724400" y="-4686300"/>
            <a:ext cx="487363" cy="487363"/>
          </a:xfrm>
          <a:prstGeom prst="rect">
            <a:avLst/>
          </a:prstGeom>
        </p:spPr>
      </p:pic>
      <p:pic>
        <p:nvPicPr>
          <p:cNvPr id="25" name="1012-copy(7)">
            <a:hlinkClick r:id="" action="ppaction://media"/>
            <a:extLst>
              <a:ext uri="{FF2B5EF4-FFF2-40B4-BE49-F238E27FC236}">
                <a16:creationId xmlns="" xmlns:a16="http://schemas.microsoft.com/office/drawing/2014/main" id="{2F30744E-4EB7-49A0-B750-490B6C39B4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061"/>
                  <p14:fade in="2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39000" y="-3596910"/>
            <a:ext cx="487363" cy="487363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Freeform 10"/>
          <p:cNvSpPr/>
          <p:nvPr/>
        </p:nvSpPr>
        <p:spPr>
          <a:xfrm>
            <a:off x="896608" y="6293091"/>
            <a:ext cx="2464040" cy="4367163"/>
          </a:xfrm>
          <a:custGeom>
            <a:avLst/>
            <a:gdLst/>
            <a:ahLst/>
            <a:cxnLst/>
            <a:rect l="l" t="t" r="r" b="b"/>
            <a:pathLst>
              <a:path w="4722475" h="5564035">
                <a:moveTo>
                  <a:pt x="0" y="0"/>
                </a:moveTo>
                <a:lnTo>
                  <a:pt x="4722475" y="0"/>
                </a:lnTo>
                <a:lnTo>
                  <a:pt x="4722475" y="5564035"/>
                </a:lnTo>
                <a:lnTo>
                  <a:pt x="0" y="55640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1" y="0"/>
            <a:ext cx="8997629" cy="741167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5" name="Freeform 3"/>
          <p:cNvSpPr/>
          <p:nvPr/>
        </p:nvSpPr>
        <p:spPr>
          <a:xfrm>
            <a:off x="8997628" y="0"/>
            <a:ext cx="9290372" cy="7411674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6" name="Freeform 4"/>
          <p:cNvSpPr/>
          <p:nvPr/>
        </p:nvSpPr>
        <p:spPr>
          <a:xfrm>
            <a:off x="1" y="5889821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/>
          <p:cNvSpPr/>
          <p:nvPr/>
        </p:nvSpPr>
        <p:spPr>
          <a:xfrm>
            <a:off x="12749116" y="5889820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6374558" y="5889820"/>
            <a:ext cx="6374558" cy="5012999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Rounded Rectangle 17"/>
          <p:cNvSpPr/>
          <p:nvPr/>
        </p:nvSpPr>
        <p:spPr>
          <a:xfrm>
            <a:off x="864110" y="576074"/>
            <a:ext cx="16585690" cy="8668511"/>
          </a:xfrm>
          <a:prstGeom prst="roundRect">
            <a:avLst>
              <a:gd name="adj" fmla="val 6173"/>
            </a:avLst>
          </a:prstGeom>
          <a:solidFill>
            <a:srgbClr val="7AD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08671" y="1292384"/>
            <a:ext cx="15507729" cy="528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30" name="Freeform 13"/>
          <p:cNvSpPr/>
          <p:nvPr/>
        </p:nvSpPr>
        <p:spPr>
          <a:xfrm rot="19249500">
            <a:off x="287049" y="6005249"/>
            <a:ext cx="1154118" cy="1137095"/>
          </a:xfrm>
          <a:custGeom>
            <a:avLst/>
            <a:gdLst/>
            <a:ahLst/>
            <a:cxnLst/>
            <a:rect l="l" t="t" r="r" b="b"/>
            <a:pathLst>
              <a:path w="2333852" h="2270201">
                <a:moveTo>
                  <a:pt x="0" y="0"/>
                </a:moveTo>
                <a:lnTo>
                  <a:pt x="2333852" y="0"/>
                </a:lnTo>
                <a:lnTo>
                  <a:pt x="2333852" y="2270201"/>
                </a:lnTo>
                <a:lnTo>
                  <a:pt x="0" y="2270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12" name="Freeform 23"/>
          <p:cNvSpPr/>
          <p:nvPr/>
        </p:nvSpPr>
        <p:spPr>
          <a:xfrm rot="1220112">
            <a:off x="15666443" y="274192"/>
            <a:ext cx="2592416" cy="198816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 lIns="137160" tIns="68580" rIns="137160" bIns="68580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8671" y="6573796"/>
            <a:ext cx="13983729" cy="267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11500" b="1" dirty="0">
              <a:solidFill>
                <a:schemeClr val="accent5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6931556"/>
            <a:ext cx="14325600" cy="230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NÐt</a:t>
            </a:r>
            <a:r>
              <a:rPr lang="en-US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12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ch</a:t>
            </a:r>
            <a:r>
              <a:rPr lang="en-US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÷ </a:t>
            </a:r>
            <a:r>
              <a:rPr lang="en-US" sz="12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nÕt</a:t>
            </a:r>
            <a:r>
              <a:rPr lang="en-US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12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r>
              <a:rPr lang="vi-VN" sz="12000" dirty="0">
                <a:solidFill>
                  <a:schemeClr val="tx1"/>
                </a:solidFill>
              </a:rPr>
              <a:t>ười</a:t>
            </a:r>
            <a:endParaRPr lang="en-US" sz="120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8640" y="7383099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120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18937" y="7354524"/>
            <a:ext cx="1828800" cy="1465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5723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40973 -0.37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7 -1.11111E-6 L -0.20408 -0.367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1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25042" y="1261832"/>
            <a:ext cx="14993058" cy="7133491"/>
            <a:chOff x="0" y="0"/>
            <a:chExt cx="3948789" cy="18787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48789" cy="1878780"/>
            </a:xfrm>
            <a:custGeom>
              <a:avLst/>
              <a:gdLst/>
              <a:ahLst/>
              <a:cxnLst/>
              <a:rect l="l" t="t" r="r" b="b"/>
              <a:pathLst>
                <a:path w="3948789" h="1878780">
                  <a:moveTo>
                    <a:pt x="51637" y="0"/>
                  </a:moveTo>
                  <a:lnTo>
                    <a:pt x="3897152" y="0"/>
                  </a:lnTo>
                  <a:cubicBezTo>
                    <a:pt x="3925670" y="0"/>
                    <a:pt x="3948789" y="23119"/>
                    <a:pt x="3948789" y="51637"/>
                  </a:cubicBezTo>
                  <a:lnTo>
                    <a:pt x="3948789" y="1827143"/>
                  </a:lnTo>
                  <a:cubicBezTo>
                    <a:pt x="3948789" y="1855661"/>
                    <a:pt x="3925670" y="1878780"/>
                    <a:pt x="3897152" y="1878780"/>
                  </a:cubicBezTo>
                  <a:lnTo>
                    <a:pt x="51637" y="1878780"/>
                  </a:lnTo>
                  <a:cubicBezTo>
                    <a:pt x="23119" y="1878780"/>
                    <a:pt x="0" y="1855661"/>
                    <a:pt x="0" y="1827143"/>
                  </a:cubicBezTo>
                  <a:lnTo>
                    <a:pt x="0" y="51637"/>
                  </a:lnTo>
                  <a:cubicBezTo>
                    <a:pt x="0" y="23119"/>
                    <a:pt x="23119" y="0"/>
                    <a:pt x="51637" y="0"/>
                  </a:cubicBezTo>
                  <a:close/>
                </a:path>
              </a:pathLst>
            </a:custGeom>
            <a:solidFill>
              <a:srgbClr val="FFFFFF"/>
            </a:solidFill>
            <a:ln w="552450" cap="rnd">
              <a:solidFill>
                <a:srgbClr val="75D6D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48789" cy="1916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#9Slide07 Cadena" panose="02000503000000020004" pitchFamily="2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816927" y="2402658"/>
            <a:ext cx="1736338" cy="1688984"/>
          </a:xfrm>
          <a:custGeom>
            <a:avLst/>
            <a:gdLst/>
            <a:ahLst/>
            <a:cxnLst/>
            <a:rect l="l" t="t" r="r" b="b"/>
            <a:pathLst>
              <a:path w="1736338" h="1688984">
                <a:moveTo>
                  <a:pt x="0" y="0"/>
                </a:moveTo>
                <a:lnTo>
                  <a:pt x="1736339" y="0"/>
                </a:lnTo>
                <a:lnTo>
                  <a:pt x="1736339" y="1688983"/>
                </a:lnTo>
                <a:lnTo>
                  <a:pt x="0" y="1688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2191027">
            <a:off x="-1290004" y="-108292"/>
            <a:ext cx="4637408" cy="1433381"/>
          </a:xfrm>
          <a:custGeom>
            <a:avLst/>
            <a:gdLst/>
            <a:ahLst/>
            <a:cxnLst/>
            <a:rect l="l" t="t" r="r" b="b"/>
            <a:pathLst>
              <a:path w="4637408" h="1433381">
                <a:moveTo>
                  <a:pt x="0" y="0"/>
                </a:moveTo>
                <a:lnTo>
                  <a:pt x="4637408" y="0"/>
                </a:lnTo>
                <a:lnTo>
                  <a:pt x="4637408" y="1433381"/>
                </a:lnTo>
                <a:lnTo>
                  <a:pt x="0" y="1433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888295" y="3454277"/>
            <a:ext cx="10605392" cy="248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63"/>
              </a:lnSpc>
              <a:spcBef>
                <a:spcPct val="0"/>
              </a:spcBef>
            </a:pPr>
            <a:r>
              <a:rPr lang="en-US" sz="15116" b="1">
                <a:solidFill>
                  <a:srgbClr val="47B2AB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Bạn đã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62169" y="5619121"/>
            <a:ext cx="13057644" cy="157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6"/>
              </a:lnSpc>
              <a:spcBef>
                <a:spcPct val="0"/>
              </a:spcBef>
            </a:pPr>
            <a:r>
              <a:rPr lang="en-US" sz="9597" b="1">
                <a:solidFill>
                  <a:srgbClr val="47B2AB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Sẵn sàng chưa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336927" y="1028700"/>
            <a:ext cx="2138850" cy="2761426"/>
          </a:xfrm>
          <a:custGeom>
            <a:avLst/>
            <a:gdLst/>
            <a:ahLst/>
            <a:cxnLst/>
            <a:rect l="l" t="t" r="r" b="b"/>
            <a:pathLst>
              <a:path w="2138850" h="2761426">
                <a:moveTo>
                  <a:pt x="0" y="0"/>
                </a:moveTo>
                <a:lnTo>
                  <a:pt x="2138850" y="0"/>
                </a:lnTo>
                <a:lnTo>
                  <a:pt x="2138850" y="2761426"/>
                </a:lnTo>
                <a:lnTo>
                  <a:pt x="0" y="2761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49C54C4-9391-4A95-94DE-C9D3221CE030}"/>
              </a:ext>
            </a:extLst>
          </p:cNvPr>
          <p:cNvSpPr/>
          <p:nvPr/>
        </p:nvSpPr>
        <p:spPr>
          <a:xfrm>
            <a:off x="4987998" y="1342377"/>
            <a:ext cx="8877165" cy="1400280"/>
          </a:xfrm>
          <a:prstGeom prst="roundRect">
            <a:avLst>
              <a:gd name="adj" fmla="val 50000"/>
            </a:avLst>
          </a:prstGeom>
          <a:solidFill>
            <a:srgbClr val="FFE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1">
            <a:extLst>
              <a:ext uri="{FF2B5EF4-FFF2-40B4-BE49-F238E27FC236}">
                <a16:creationId xmlns="" xmlns:a16="http://schemas.microsoft.com/office/drawing/2014/main" id="{1F8FFDEC-70C9-404B-89C0-0DB49FBC12B6}"/>
              </a:ext>
            </a:extLst>
          </p:cNvPr>
          <p:cNvSpPr txBox="1"/>
          <p:nvPr/>
        </p:nvSpPr>
        <p:spPr>
          <a:xfrm>
            <a:off x="8267268" y="1566101"/>
            <a:ext cx="1689128" cy="81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6"/>
              </a:lnSpc>
            </a:pPr>
            <a:r>
              <a:rPr lang="en-US" sz="10333" spc="-878">
                <a:solidFill>
                  <a:srgbClr val="FFFFFF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26086" y="286878"/>
            <a:ext cx="15354556" cy="9175680"/>
            <a:chOff x="0" y="0"/>
            <a:chExt cx="3700129" cy="22111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00129" cy="2211149"/>
            </a:xfrm>
            <a:custGeom>
              <a:avLst/>
              <a:gdLst/>
              <a:ahLst/>
              <a:cxnLst/>
              <a:rect l="l" t="t" r="r" b="b"/>
              <a:pathLst>
                <a:path w="3700129" h="2211149">
                  <a:moveTo>
                    <a:pt x="56854" y="0"/>
                  </a:moveTo>
                  <a:lnTo>
                    <a:pt x="3643275" y="0"/>
                  </a:lnTo>
                  <a:cubicBezTo>
                    <a:pt x="3674675" y="0"/>
                    <a:pt x="3700129" y="25455"/>
                    <a:pt x="3700129" y="56854"/>
                  </a:cubicBezTo>
                  <a:lnTo>
                    <a:pt x="3700129" y="2154294"/>
                  </a:lnTo>
                  <a:cubicBezTo>
                    <a:pt x="3700129" y="2169373"/>
                    <a:pt x="3694139" y="2183834"/>
                    <a:pt x="3683477" y="2194496"/>
                  </a:cubicBezTo>
                  <a:cubicBezTo>
                    <a:pt x="3672815" y="2205159"/>
                    <a:pt x="3658353" y="2211149"/>
                    <a:pt x="3643275" y="2211149"/>
                  </a:cubicBezTo>
                  <a:lnTo>
                    <a:pt x="56854" y="2211149"/>
                  </a:lnTo>
                  <a:cubicBezTo>
                    <a:pt x="41776" y="2211149"/>
                    <a:pt x="27314" y="2205159"/>
                    <a:pt x="16652" y="2194496"/>
                  </a:cubicBezTo>
                  <a:cubicBezTo>
                    <a:pt x="5990" y="2183834"/>
                    <a:pt x="0" y="2169373"/>
                    <a:pt x="0" y="2154294"/>
                  </a:cubicBezTo>
                  <a:lnTo>
                    <a:pt x="0" y="56854"/>
                  </a:lnTo>
                  <a:cubicBezTo>
                    <a:pt x="0" y="41776"/>
                    <a:pt x="5990" y="27314"/>
                    <a:pt x="16652" y="16652"/>
                  </a:cubicBezTo>
                  <a:cubicBezTo>
                    <a:pt x="27314" y="5990"/>
                    <a:pt x="41776" y="0"/>
                    <a:pt x="56854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00129" cy="224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23158" y="1530101"/>
            <a:ext cx="14294378" cy="6375088"/>
            <a:chOff x="0" y="0"/>
            <a:chExt cx="3229363" cy="1310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29363" cy="1310696"/>
            </a:xfrm>
            <a:custGeom>
              <a:avLst/>
              <a:gdLst/>
              <a:ahLst/>
              <a:cxnLst/>
              <a:rect l="l" t="t" r="r" b="b"/>
              <a:pathLst>
                <a:path w="3229363" h="1310696">
                  <a:moveTo>
                    <a:pt x="65142" y="0"/>
                  </a:moveTo>
                  <a:lnTo>
                    <a:pt x="3164221" y="0"/>
                  </a:lnTo>
                  <a:cubicBezTo>
                    <a:pt x="3181497" y="0"/>
                    <a:pt x="3198067" y="6863"/>
                    <a:pt x="3210283" y="19080"/>
                  </a:cubicBezTo>
                  <a:cubicBezTo>
                    <a:pt x="3222500" y="31296"/>
                    <a:pt x="3229363" y="47866"/>
                    <a:pt x="3229363" y="65142"/>
                  </a:cubicBezTo>
                  <a:lnTo>
                    <a:pt x="3229363" y="1245554"/>
                  </a:lnTo>
                  <a:cubicBezTo>
                    <a:pt x="3229363" y="1262831"/>
                    <a:pt x="3222500" y="1279400"/>
                    <a:pt x="3210283" y="1291616"/>
                  </a:cubicBezTo>
                  <a:cubicBezTo>
                    <a:pt x="3198067" y="1303833"/>
                    <a:pt x="3181497" y="1310696"/>
                    <a:pt x="3164221" y="1310696"/>
                  </a:cubicBezTo>
                  <a:lnTo>
                    <a:pt x="65142" y="1310696"/>
                  </a:lnTo>
                  <a:cubicBezTo>
                    <a:pt x="47866" y="1310696"/>
                    <a:pt x="31296" y="1303833"/>
                    <a:pt x="19080" y="1291616"/>
                  </a:cubicBezTo>
                  <a:cubicBezTo>
                    <a:pt x="6863" y="1279400"/>
                    <a:pt x="0" y="1262831"/>
                    <a:pt x="0" y="1245554"/>
                  </a:cubicBezTo>
                  <a:lnTo>
                    <a:pt x="0" y="65142"/>
                  </a:lnTo>
                  <a:cubicBezTo>
                    <a:pt x="0" y="47866"/>
                    <a:pt x="6863" y="31296"/>
                    <a:pt x="19080" y="19080"/>
                  </a:cubicBezTo>
                  <a:cubicBezTo>
                    <a:pt x="31296" y="6863"/>
                    <a:pt x="47866" y="0"/>
                    <a:pt x="651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29363" cy="134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52518" y="7910299"/>
            <a:ext cx="1508852" cy="1508852"/>
          </a:xfrm>
          <a:custGeom>
            <a:avLst/>
            <a:gdLst/>
            <a:ahLst/>
            <a:cxnLst/>
            <a:rect l="l" t="t" r="r" b="b"/>
            <a:pathLst>
              <a:path w="1338119" h="1338119">
                <a:moveTo>
                  <a:pt x="0" y="0"/>
                </a:moveTo>
                <a:lnTo>
                  <a:pt x="1338119" y="0"/>
                </a:lnTo>
                <a:lnTo>
                  <a:pt x="1338119" y="1338119"/>
                </a:lnTo>
                <a:lnTo>
                  <a:pt x="0" y="1338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43742" y="7988927"/>
            <a:ext cx="939021" cy="1351595"/>
          </a:xfrm>
          <a:custGeom>
            <a:avLst/>
            <a:gdLst/>
            <a:ahLst/>
            <a:cxnLst/>
            <a:rect l="l" t="t" r="r" b="b"/>
            <a:pathLst>
              <a:path w="832767" h="1198656">
                <a:moveTo>
                  <a:pt x="0" y="0"/>
                </a:moveTo>
                <a:lnTo>
                  <a:pt x="832767" y="0"/>
                </a:lnTo>
                <a:lnTo>
                  <a:pt x="832767" y="1198657"/>
                </a:lnTo>
                <a:lnTo>
                  <a:pt x="0" y="1198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293440" y="519253"/>
            <a:ext cx="1689128" cy="81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6"/>
              </a:lnSpc>
            </a:pPr>
            <a:r>
              <a:rPr lang="en-US" sz="10333" spc="-878">
                <a:solidFill>
                  <a:srgbClr val="FFFFFF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42014" y="2013481"/>
            <a:ext cx="6697951" cy="422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4800" b="1">
                <a:solidFill>
                  <a:srgbClr val="47B2AB"/>
                </a:solidFill>
                <a:latin typeface="#9Slide07 SVNA Love Of Thunder" panose="02040603050506020204" pitchFamily="18" charset="0"/>
                <a:ea typeface="Cosmic Octo Medium"/>
                <a:cs typeface="Cosmic Octo Medium"/>
                <a:sym typeface="Cosmic Octo Medium"/>
              </a:rPr>
              <a:t>CHỌN 1 TÚI MÙ</a:t>
            </a:r>
          </a:p>
        </p:txBody>
      </p:sp>
      <p:sp>
        <p:nvSpPr>
          <p:cNvPr id="26" name="Freeform 26"/>
          <p:cNvSpPr/>
          <p:nvPr/>
        </p:nvSpPr>
        <p:spPr>
          <a:xfrm flipV="1">
            <a:off x="16571051" y="5485014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1006288"/>
                </a:moveTo>
                <a:lnTo>
                  <a:pt x="2170425" y="1006288"/>
                </a:lnTo>
                <a:lnTo>
                  <a:pt x="2170425" y="0"/>
                </a:lnTo>
                <a:lnTo>
                  <a:pt x="0" y="0"/>
                </a:lnTo>
                <a:lnTo>
                  <a:pt x="0" y="100628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8F9800E-0022-477B-A1EE-38A61C3CA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43542" r="89637"/>
          <a:stretch>
            <a:fillRect/>
          </a:stretch>
        </p:blipFill>
        <p:spPr>
          <a:xfrm rot="294797">
            <a:off x="2816895" y="2748630"/>
            <a:ext cx="257103" cy="1214585"/>
          </a:xfrm>
          <a:custGeom>
            <a:avLst/>
            <a:gdLst>
              <a:gd name="connsiteX0" fmla="*/ 0 w 257103"/>
              <a:gd name="connsiteY0" fmla="*/ 0 h 1214585"/>
              <a:gd name="connsiteX1" fmla="*/ 101676 w 257103"/>
              <a:gd name="connsiteY1" fmla="*/ 698689 h 1214585"/>
              <a:gd name="connsiteX2" fmla="*/ 257103 w 257103"/>
              <a:gd name="connsiteY2" fmla="*/ 1214585 h 1214585"/>
              <a:gd name="connsiteX3" fmla="*/ 0 w 257103"/>
              <a:gd name="connsiteY3" fmla="*/ 1214585 h 1214585"/>
              <a:gd name="connsiteX4" fmla="*/ 0 w 257103"/>
              <a:gd name="connsiteY4" fmla="*/ 0 h 12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03" h="1214585">
                <a:moveTo>
                  <a:pt x="0" y="0"/>
                </a:moveTo>
                <a:lnTo>
                  <a:pt x="101676" y="698689"/>
                </a:lnTo>
                <a:lnTo>
                  <a:pt x="257103" y="1214585"/>
                </a:lnTo>
                <a:lnTo>
                  <a:pt x="0" y="12145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17F734B-B4C7-4816-B4FA-5B96F3FF52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63" t="100000" r="74911" b="-4089"/>
          <a:stretch>
            <a:fillRect/>
          </a:stretch>
        </p:blipFill>
        <p:spPr>
          <a:xfrm rot="294797">
            <a:off x="3017075" y="3987478"/>
            <a:ext cx="365381" cy="87961"/>
          </a:xfrm>
          <a:custGeom>
            <a:avLst/>
            <a:gdLst>
              <a:gd name="connsiteX0" fmla="*/ 0 w 365381"/>
              <a:gd name="connsiteY0" fmla="*/ 0 h 87961"/>
              <a:gd name="connsiteX1" fmla="*/ 365381 w 365381"/>
              <a:gd name="connsiteY1" fmla="*/ 0 h 87961"/>
              <a:gd name="connsiteX2" fmla="*/ 26500 w 365381"/>
              <a:gd name="connsiteY2" fmla="*/ 87961 h 87961"/>
              <a:gd name="connsiteX3" fmla="*/ 0 w 365381"/>
              <a:gd name="connsiteY3" fmla="*/ 0 h 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81" h="87961">
                <a:moveTo>
                  <a:pt x="0" y="0"/>
                </a:moveTo>
                <a:lnTo>
                  <a:pt x="365381" y="0"/>
                </a:lnTo>
                <a:lnTo>
                  <a:pt x="26500" y="87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7EF6392-7E9F-4EDB-AF27-8941CFED45E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88545" b="60439"/>
          <a:stretch>
            <a:fillRect/>
          </a:stretch>
        </p:blipFill>
        <p:spPr>
          <a:xfrm rot="900000">
            <a:off x="8767544" y="2215308"/>
            <a:ext cx="284210" cy="851076"/>
          </a:xfrm>
          <a:custGeom>
            <a:avLst/>
            <a:gdLst>
              <a:gd name="connsiteX0" fmla="*/ 0 w 284210"/>
              <a:gd name="connsiteY0" fmla="*/ 0 h 851076"/>
              <a:gd name="connsiteX1" fmla="*/ 284210 w 284210"/>
              <a:gd name="connsiteY1" fmla="*/ 0 h 851076"/>
              <a:gd name="connsiteX2" fmla="*/ 284209 w 284210"/>
              <a:gd name="connsiteY2" fmla="*/ 851076 h 851076"/>
              <a:gd name="connsiteX3" fmla="*/ 177622 w 284210"/>
              <a:gd name="connsiteY3" fmla="*/ 319962 h 851076"/>
              <a:gd name="connsiteX4" fmla="*/ 0 w 284210"/>
              <a:gd name="connsiteY4" fmla="*/ 0 h 85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210" h="851076">
                <a:moveTo>
                  <a:pt x="0" y="0"/>
                </a:moveTo>
                <a:lnTo>
                  <a:pt x="284210" y="0"/>
                </a:lnTo>
                <a:lnTo>
                  <a:pt x="284209" y="851076"/>
                </a:lnTo>
                <a:lnTo>
                  <a:pt x="177622" y="319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44EE0B52-0173-4E0F-99A0-9541E00E2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0000" t="39561" r="-7088" b="18344"/>
          <a:stretch>
            <a:fillRect/>
          </a:stretch>
        </p:blipFill>
        <p:spPr>
          <a:xfrm rot="900000">
            <a:off x="8816585" y="3095994"/>
            <a:ext cx="175863" cy="905599"/>
          </a:xfrm>
          <a:custGeom>
            <a:avLst/>
            <a:gdLst>
              <a:gd name="connsiteX0" fmla="*/ 0 w 175863"/>
              <a:gd name="connsiteY0" fmla="*/ 0 h 905599"/>
              <a:gd name="connsiteX1" fmla="*/ 175863 w 175863"/>
              <a:gd name="connsiteY1" fmla="*/ 876299 h 905599"/>
              <a:gd name="connsiteX2" fmla="*/ 1 w 175863"/>
              <a:gd name="connsiteY2" fmla="*/ 905599 h 905599"/>
              <a:gd name="connsiteX3" fmla="*/ 0 w 175863"/>
              <a:gd name="connsiteY3" fmla="*/ 0 h 9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63" h="905599">
                <a:moveTo>
                  <a:pt x="0" y="0"/>
                </a:moveTo>
                <a:lnTo>
                  <a:pt x="175863" y="876299"/>
                </a:lnTo>
                <a:lnTo>
                  <a:pt x="1" y="9055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E4FB587-9110-41B1-A9DE-A307DDF6565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59231" r="89658"/>
          <a:stretch>
            <a:fillRect/>
          </a:stretch>
        </p:blipFill>
        <p:spPr>
          <a:xfrm rot="1638616">
            <a:off x="9557251" y="2601781"/>
            <a:ext cx="256585" cy="877068"/>
          </a:xfrm>
          <a:custGeom>
            <a:avLst/>
            <a:gdLst>
              <a:gd name="connsiteX0" fmla="*/ 1 w 256585"/>
              <a:gd name="connsiteY0" fmla="*/ 0 h 877068"/>
              <a:gd name="connsiteX1" fmla="*/ 256585 w 256585"/>
              <a:gd name="connsiteY1" fmla="*/ 877068 h 877068"/>
              <a:gd name="connsiteX2" fmla="*/ 0 w 256585"/>
              <a:gd name="connsiteY2" fmla="*/ 877068 h 877068"/>
              <a:gd name="connsiteX3" fmla="*/ 1 w 256585"/>
              <a:gd name="connsiteY3" fmla="*/ 0 h 87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85" h="877068">
                <a:moveTo>
                  <a:pt x="1" y="0"/>
                </a:moveTo>
                <a:lnTo>
                  <a:pt x="256585" y="877068"/>
                </a:lnTo>
                <a:lnTo>
                  <a:pt x="0" y="877068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F39B7E21-E92D-4D3B-B4D0-AFF352FAC1D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42" t="100000" r="62274" b="-13578"/>
          <a:stretch>
            <a:fillRect/>
          </a:stretch>
        </p:blipFill>
        <p:spPr>
          <a:xfrm rot="1638616">
            <a:off x="9493456" y="3628414"/>
            <a:ext cx="679427" cy="292103"/>
          </a:xfrm>
          <a:custGeom>
            <a:avLst/>
            <a:gdLst>
              <a:gd name="connsiteX0" fmla="*/ 0 w 679427"/>
              <a:gd name="connsiteY0" fmla="*/ 0 h 292103"/>
              <a:gd name="connsiteX1" fmla="*/ 679427 w 679427"/>
              <a:gd name="connsiteY1" fmla="*/ 0 h 292103"/>
              <a:gd name="connsiteX2" fmla="*/ 85454 w 679427"/>
              <a:gd name="connsiteY2" fmla="*/ 292103 h 292103"/>
              <a:gd name="connsiteX3" fmla="*/ 0 w 679427"/>
              <a:gd name="connsiteY3" fmla="*/ 0 h 29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27" h="292103">
                <a:moveTo>
                  <a:pt x="0" y="0"/>
                </a:moveTo>
                <a:lnTo>
                  <a:pt x="679427" y="0"/>
                </a:lnTo>
                <a:lnTo>
                  <a:pt x="85454" y="2921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194C276-6EF4-446B-9782-DA2280EE5244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rcRect l="40977" t="-30682" r="12828" b="100000"/>
          <a:stretch>
            <a:fillRect/>
          </a:stretch>
        </p:blipFill>
        <p:spPr>
          <a:xfrm rot="900000">
            <a:off x="14293588" y="1866691"/>
            <a:ext cx="1146115" cy="660066"/>
          </a:xfrm>
          <a:custGeom>
            <a:avLst/>
            <a:gdLst>
              <a:gd name="connsiteX0" fmla="*/ 875146 w 1146115"/>
              <a:gd name="connsiteY0" fmla="*/ 0 h 660066"/>
              <a:gd name="connsiteX1" fmla="*/ 1146115 w 1146115"/>
              <a:gd name="connsiteY1" fmla="*/ 660066 h 660066"/>
              <a:gd name="connsiteX2" fmla="*/ 0 w 1146115"/>
              <a:gd name="connsiteY2" fmla="*/ 660066 h 660066"/>
              <a:gd name="connsiteX3" fmla="*/ 24269 w 1146115"/>
              <a:gd name="connsiteY3" fmla="*/ 491617 h 660066"/>
              <a:gd name="connsiteX4" fmla="*/ 875146 w 1146115"/>
              <a:gd name="connsiteY4" fmla="*/ 0 h 6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115" h="660066">
                <a:moveTo>
                  <a:pt x="875146" y="0"/>
                </a:moveTo>
                <a:lnTo>
                  <a:pt x="1146115" y="660066"/>
                </a:lnTo>
                <a:lnTo>
                  <a:pt x="0" y="660066"/>
                </a:lnTo>
                <a:lnTo>
                  <a:pt x="24269" y="491617"/>
                </a:lnTo>
                <a:lnTo>
                  <a:pt x="875146" y="0"/>
                </a:lnTo>
                <a:close/>
              </a:path>
            </a:pathLst>
          </a:custGeom>
        </p:spPr>
      </p:pic>
      <p:pic>
        <p:nvPicPr>
          <p:cNvPr id="36" name="1012-copy(6)">
            <a:hlinkClick r:id="" action="ppaction://media"/>
            <a:extLst>
              <a:ext uri="{FF2B5EF4-FFF2-40B4-BE49-F238E27FC236}">
                <a16:creationId xmlns="" xmlns:a16="http://schemas.microsoft.com/office/drawing/2014/main" id="{02D53671-43FC-48AE-8645-180EB3D212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450" end="9768.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293440" y="-4587451"/>
            <a:ext cx="487363" cy="487363"/>
          </a:xfrm>
          <a:prstGeom prst="rect">
            <a:avLst/>
          </a:prstGeom>
        </p:spPr>
      </p:pic>
      <p:pic>
        <p:nvPicPr>
          <p:cNvPr id="27" name="Picture 26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C6D7331-A2EC-4E7F-9223-8DA581499E9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73">
            <a:off x="2922296" y="2518441"/>
            <a:ext cx="2554803" cy="2358067"/>
          </a:xfrm>
          <a:prstGeom prst="rect">
            <a:avLst/>
          </a:prstGeom>
        </p:spPr>
      </p:pic>
      <p:pic>
        <p:nvPicPr>
          <p:cNvPr id="31" name="Picture 30">
            <a:hlinkClick r:id="rId20" action="ppaction://hlinksldjump"/>
            <a:extLst>
              <a:ext uri="{FF2B5EF4-FFF2-40B4-BE49-F238E27FC236}">
                <a16:creationId xmlns="" xmlns:a16="http://schemas.microsoft.com/office/drawing/2014/main" id="{92B18414-2988-4DC2-8CC9-E5685C962CB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531">
            <a:off x="5915620" y="2369199"/>
            <a:ext cx="2770936" cy="2723830"/>
          </a:xfrm>
          <a:prstGeom prst="rect">
            <a:avLst/>
          </a:prstGeom>
        </p:spPr>
      </p:pic>
      <p:pic>
        <p:nvPicPr>
          <p:cNvPr id="33" name="Picture 32">
            <a:hlinkClick r:id="rId22" action="ppaction://hlinksldjump"/>
            <a:extLst>
              <a:ext uri="{FF2B5EF4-FFF2-40B4-BE49-F238E27FC236}">
                <a16:creationId xmlns="" xmlns:a16="http://schemas.microsoft.com/office/drawing/2014/main" id="{09F3F1D2-5245-4286-B056-4CD4C3CB30C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85" y="2289945"/>
            <a:ext cx="2967672" cy="3053571"/>
          </a:xfrm>
          <a:prstGeom prst="rect">
            <a:avLst/>
          </a:prstGeom>
        </p:spPr>
      </p:pic>
      <p:pic>
        <p:nvPicPr>
          <p:cNvPr id="35" name="Picture 3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EDEA79A0-CADE-4FBE-BCC0-C77155FAD97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191" y="2558012"/>
            <a:ext cx="2754310" cy="272383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752D3B8A-A850-49D2-B64B-2FD5807F99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43542" r="89637"/>
          <a:stretch>
            <a:fillRect/>
          </a:stretch>
        </p:blipFill>
        <p:spPr>
          <a:xfrm rot="294797">
            <a:off x="2816895" y="5187901"/>
            <a:ext cx="257103" cy="1214585"/>
          </a:xfrm>
          <a:custGeom>
            <a:avLst/>
            <a:gdLst>
              <a:gd name="connsiteX0" fmla="*/ 0 w 257103"/>
              <a:gd name="connsiteY0" fmla="*/ 0 h 1214585"/>
              <a:gd name="connsiteX1" fmla="*/ 101676 w 257103"/>
              <a:gd name="connsiteY1" fmla="*/ 698689 h 1214585"/>
              <a:gd name="connsiteX2" fmla="*/ 257103 w 257103"/>
              <a:gd name="connsiteY2" fmla="*/ 1214585 h 1214585"/>
              <a:gd name="connsiteX3" fmla="*/ 0 w 257103"/>
              <a:gd name="connsiteY3" fmla="*/ 1214585 h 1214585"/>
              <a:gd name="connsiteX4" fmla="*/ 0 w 257103"/>
              <a:gd name="connsiteY4" fmla="*/ 0 h 12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03" h="1214585">
                <a:moveTo>
                  <a:pt x="0" y="0"/>
                </a:moveTo>
                <a:lnTo>
                  <a:pt x="101676" y="698689"/>
                </a:lnTo>
                <a:lnTo>
                  <a:pt x="257103" y="1214585"/>
                </a:lnTo>
                <a:lnTo>
                  <a:pt x="0" y="12145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6ACB2F62-3F83-4587-A28C-16F78C58BB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63" t="100000" r="74911" b="-4089"/>
          <a:stretch>
            <a:fillRect/>
          </a:stretch>
        </p:blipFill>
        <p:spPr>
          <a:xfrm rot="294797">
            <a:off x="3017075" y="6426749"/>
            <a:ext cx="365381" cy="87961"/>
          </a:xfrm>
          <a:custGeom>
            <a:avLst/>
            <a:gdLst>
              <a:gd name="connsiteX0" fmla="*/ 0 w 365381"/>
              <a:gd name="connsiteY0" fmla="*/ 0 h 87961"/>
              <a:gd name="connsiteX1" fmla="*/ 365381 w 365381"/>
              <a:gd name="connsiteY1" fmla="*/ 0 h 87961"/>
              <a:gd name="connsiteX2" fmla="*/ 26500 w 365381"/>
              <a:gd name="connsiteY2" fmla="*/ 87961 h 87961"/>
              <a:gd name="connsiteX3" fmla="*/ 0 w 365381"/>
              <a:gd name="connsiteY3" fmla="*/ 0 h 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81" h="87961">
                <a:moveTo>
                  <a:pt x="0" y="0"/>
                </a:moveTo>
                <a:lnTo>
                  <a:pt x="365381" y="0"/>
                </a:lnTo>
                <a:lnTo>
                  <a:pt x="26500" y="87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13D08E74-2363-4679-BE2C-E8FDC1F7EB4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88545" b="60439"/>
          <a:stretch>
            <a:fillRect/>
          </a:stretch>
        </p:blipFill>
        <p:spPr>
          <a:xfrm rot="900000">
            <a:off x="8767544" y="4654579"/>
            <a:ext cx="284210" cy="851076"/>
          </a:xfrm>
          <a:custGeom>
            <a:avLst/>
            <a:gdLst>
              <a:gd name="connsiteX0" fmla="*/ 0 w 284210"/>
              <a:gd name="connsiteY0" fmla="*/ 0 h 851076"/>
              <a:gd name="connsiteX1" fmla="*/ 284210 w 284210"/>
              <a:gd name="connsiteY1" fmla="*/ 0 h 851076"/>
              <a:gd name="connsiteX2" fmla="*/ 284209 w 284210"/>
              <a:gd name="connsiteY2" fmla="*/ 851076 h 851076"/>
              <a:gd name="connsiteX3" fmla="*/ 177622 w 284210"/>
              <a:gd name="connsiteY3" fmla="*/ 319962 h 851076"/>
              <a:gd name="connsiteX4" fmla="*/ 0 w 284210"/>
              <a:gd name="connsiteY4" fmla="*/ 0 h 85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210" h="851076">
                <a:moveTo>
                  <a:pt x="0" y="0"/>
                </a:moveTo>
                <a:lnTo>
                  <a:pt x="284210" y="0"/>
                </a:lnTo>
                <a:lnTo>
                  <a:pt x="284209" y="851076"/>
                </a:lnTo>
                <a:lnTo>
                  <a:pt x="177622" y="319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9DAC2196-3229-400E-A5AB-3425C3249CB8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0000" t="39561" r="-7088" b="18344"/>
          <a:stretch>
            <a:fillRect/>
          </a:stretch>
        </p:blipFill>
        <p:spPr>
          <a:xfrm rot="900000">
            <a:off x="8816585" y="5535265"/>
            <a:ext cx="175863" cy="905599"/>
          </a:xfrm>
          <a:custGeom>
            <a:avLst/>
            <a:gdLst>
              <a:gd name="connsiteX0" fmla="*/ 0 w 175863"/>
              <a:gd name="connsiteY0" fmla="*/ 0 h 905599"/>
              <a:gd name="connsiteX1" fmla="*/ 175863 w 175863"/>
              <a:gd name="connsiteY1" fmla="*/ 876299 h 905599"/>
              <a:gd name="connsiteX2" fmla="*/ 1 w 175863"/>
              <a:gd name="connsiteY2" fmla="*/ 905599 h 905599"/>
              <a:gd name="connsiteX3" fmla="*/ 0 w 175863"/>
              <a:gd name="connsiteY3" fmla="*/ 0 h 9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63" h="905599">
                <a:moveTo>
                  <a:pt x="0" y="0"/>
                </a:moveTo>
                <a:lnTo>
                  <a:pt x="175863" y="876299"/>
                </a:lnTo>
                <a:lnTo>
                  <a:pt x="1" y="9055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D96680E-CA37-4B8E-8D8A-D9188BD974BA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59231" r="89658"/>
          <a:stretch>
            <a:fillRect/>
          </a:stretch>
        </p:blipFill>
        <p:spPr>
          <a:xfrm rot="1638616">
            <a:off x="9557251" y="5041052"/>
            <a:ext cx="256585" cy="877068"/>
          </a:xfrm>
          <a:custGeom>
            <a:avLst/>
            <a:gdLst>
              <a:gd name="connsiteX0" fmla="*/ 1 w 256585"/>
              <a:gd name="connsiteY0" fmla="*/ 0 h 877068"/>
              <a:gd name="connsiteX1" fmla="*/ 256585 w 256585"/>
              <a:gd name="connsiteY1" fmla="*/ 877068 h 877068"/>
              <a:gd name="connsiteX2" fmla="*/ 0 w 256585"/>
              <a:gd name="connsiteY2" fmla="*/ 877068 h 877068"/>
              <a:gd name="connsiteX3" fmla="*/ 1 w 256585"/>
              <a:gd name="connsiteY3" fmla="*/ 0 h 87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85" h="877068">
                <a:moveTo>
                  <a:pt x="1" y="0"/>
                </a:moveTo>
                <a:lnTo>
                  <a:pt x="256585" y="877068"/>
                </a:lnTo>
                <a:lnTo>
                  <a:pt x="0" y="877068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D8C032FE-B485-4D29-841F-F9C3581B0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42" t="100000" r="62274" b="-13578"/>
          <a:stretch>
            <a:fillRect/>
          </a:stretch>
        </p:blipFill>
        <p:spPr>
          <a:xfrm rot="1638616">
            <a:off x="9493456" y="6067685"/>
            <a:ext cx="679427" cy="292103"/>
          </a:xfrm>
          <a:custGeom>
            <a:avLst/>
            <a:gdLst>
              <a:gd name="connsiteX0" fmla="*/ 0 w 679427"/>
              <a:gd name="connsiteY0" fmla="*/ 0 h 292103"/>
              <a:gd name="connsiteX1" fmla="*/ 679427 w 679427"/>
              <a:gd name="connsiteY1" fmla="*/ 0 h 292103"/>
              <a:gd name="connsiteX2" fmla="*/ 85454 w 679427"/>
              <a:gd name="connsiteY2" fmla="*/ 292103 h 292103"/>
              <a:gd name="connsiteX3" fmla="*/ 0 w 679427"/>
              <a:gd name="connsiteY3" fmla="*/ 0 h 29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27" h="292103">
                <a:moveTo>
                  <a:pt x="0" y="0"/>
                </a:moveTo>
                <a:lnTo>
                  <a:pt x="679427" y="0"/>
                </a:lnTo>
                <a:lnTo>
                  <a:pt x="85454" y="29210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4" name="Picture 63">
            <a:hlinkClick r:id="rId26" action="ppaction://hlinksldjump"/>
            <a:extLst>
              <a:ext uri="{FF2B5EF4-FFF2-40B4-BE49-F238E27FC236}">
                <a16:creationId xmlns="" xmlns:a16="http://schemas.microsoft.com/office/drawing/2014/main" id="{80763871-4C02-4017-9A96-8004B869C9A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88" y="5057499"/>
            <a:ext cx="2554803" cy="2358067"/>
          </a:xfrm>
          <a:prstGeom prst="rect">
            <a:avLst/>
          </a:prstGeom>
        </p:spPr>
      </p:pic>
      <p:pic>
        <p:nvPicPr>
          <p:cNvPr id="65" name="Picture 64">
            <a:hlinkClick r:id="rId27" action="ppaction://hlinksldjump"/>
            <a:extLst>
              <a:ext uri="{FF2B5EF4-FFF2-40B4-BE49-F238E27FC236}">
                <a16:creationId xmlns="" xmlns:a16="http://schemas.microsoft.com/office/drawing/2014/main" id="{654E15B5-3D0E-4F69-ACEE-FC70954D265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9722955" y="4960180"/>
            <a:ext cx="2770936" cy="2723830"/>
          </a:xfrm>
          <a:prstGeom prst="rect">
            <a:avLst/>
          </a:prstGeom>
        </p:spPr>
      </p:pic>
      <p:sp>
        <p:nvSpPr>
          <p:cNvPr id="18" name="Freeform 18"/>
          <p:cNvSpPr/>
          <p:nvPr/>
        </p:nvSpPr>
        <p:spPr>
          <a:xfrm>
            <a:off x="15070607" y="-100541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6" y="0"/>
                </a:lnTo>
                <a:lnTo>
                  <a:pt x="3056956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19" name="Freeform 19"/>
          <p:cNvSpPr/>
          <p:nvPr/>
        </p:nvSpPr>
        <p:spPr>
          <a:xfrm>
            <a:off x="-387529" y="438945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7"/>
                </a:lnTo>
                <a:lnTo>
                  <a:pt x="0" y="10062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404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13713" y="611518"/>
            <a:ext cx="15354556" cy="9175680"/>
            <a:chOff x="0" y="0"/>
            <a:chExt cx="3700129" cy="22111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00129" cy="2211149"/>
            </a:xfrm>
            <a:custGeom>
              <a:avLst/>
              <a:gdLst/>
              <a:ahLst/>
              <a:cxnLst/>
              <a:rect l="l" t="t" r="r" b="b"/>
              <a:pathLst>
                <a:path w="3700129" h="2211149">
                  <a:moveTo>
                    <a:pt x="56854" y="0"/>
                  </a:moveTo>
                  <a:lnTo>
                    <a:pt x="3643275" y="0"/>
                  </a:lnTo>
                  <a:cubicBezTo>
                    <a:pt x="3674675" y="0"/>
                    <a:pt x="3700129" y="25455"/>
                    <a:pt x="3700129" y="56854"/>
                  </a:cubicBezTo>
                  <a:lnTo>
                    <a:pt x="3700129" y="2154294"/>
                  </a:lnTo>
                  <a:cubicBezTo>
                    <a:pt x="3700129" y="2169373"/>
                    <a:pt x="3694139" y="2183834"/>
                    <a:pt x="3683477" y="2194496"/>
                  </a:cubicBezTo>
                  <a:cubicBezTo>
                    <a:pt x="3672815" y="2205159"/>
                    <a:pt x="3658353" y="2211149"/>
                    <a:pt x="3643275" y="2211149"/>
                  </a:cubicBezTo>
                  <a:lnTo>
                    <a:pt x="56854" y="2211149"/>
                  </a:lnTo>
                  <a:cubicBezTo>
                    <a:pt x="41776" y="2211149"/>
                    <a:pt x="27314" y="2205159"/>
                    <a:pt x="16652" y="2194496"/>
                  </a:cubicBezTo>
                  <a:cubicBezTo>
                    <a:pt x="5990" y="2183834"/>
                    <a:pt x="0" y="2169373"/>
                    <a:pt x="0" y="2154294"/>
                  </a:cubicBezTo>
                  <a:lnTo>
                    <a:pt x="0" y="56854"/>
                  </a:lnTo>
                  <a:cubicBezTo>
                    <a:pt x="0" y="41776"/>
                    <a:pt x="5990" y="27314"/>
                    <a:pt x="16652" y="16652"/>
                  </a:cubicBezTo>
                  <a:cubicBezTo>
                    <a:pt x="27314" y="5990"/>
                    <a:pt x="41776" y="0"/>
                    <a:pt x="56854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00129" cy="224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05830" y="1280870"/>
            <a:ext cx="14294378" cy="6375088"/>
            <a:chOff x="0" y="0"/>
            <a:chExt cx="3229363" cy="1310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29363" cy="1310696"/>
            </a:xfrm>
            <a:custGeom>
              <a:avLst/>
              <a:gdLst/>
              <a:ahLst/>
              <a:cxnLst/>
              <a:rect l="l" t="t" r="r" b="b"/>
              <a:pathLst>
                <a:path w="3229363" h="1310696">
                  <a:moveTo>
                    <a:pt x="65142" y="0"/>
                  </a:moveTo>
                  <a:lnTo>
                    <a:pt x="3164221" y="0"/>
                  </a:lnTo>
                  <a:cubicBezTo>
                    <a:pt x="3181497" y="0"/>
                    <a:pt x="3198067" y="6863"/>
                    <a:pt x="3210283" y="19080"/>
                  </a:cubicBezTo>
                  <a:cubicBezTo>
                    <a:pt x="3222500" y="31296"/>
                    <a:pt x="3229363" y="47866"/>
                    <a:pt x="3229363" y="65142"/>
                  </a:cubicBezTo>
                  <a:lnTo>
                    <a:pt x="3229363" y="1245554"/>
                  </a:lnTo>
                  <a:cubicBezTo>
                    <a:pt x="3229363" y="1262831"/>
                    <a:pt x="3222500" y="1279400"/>
                    <a:pt x="3210283" y="1291616"/>
                  </a:cubicBezTo>
                  <a:cubicBezTo>
                    <a:pt x="3198067" y="1303833"/>
                    <a:pt x="3181497" y="1310696"/>
                    <a:pt x="3164221" y="1310696"/>
                  </a:cubicBezTo>
                  <a:lnTo>
                    <a:pt x="65142" y="1310696"/>
                  </a:lnTo>
                  <a:cubicBezTo>
                    <a:pt x="47866" y="1310696"/>
                    <a:pt x="31296" y="1303833"/>
                    <a:pt x="19080" y="1291616"/>
                  </a:cubicBezTo>
                  <a:cubicBezTo>
                    <a:pt x="6863" y="1279400"/>
                    <a:pt x="0" y="1262831"/>
                    <a:pt x="0" y="1245554"/>
                  </a:cubicBezTo>
                  <a:lnTo>
                    <a:pt x="0" y="65142"/>
                  </a:lnTo>
                  <a:cubicBezTo>
                    <a:pt x="0" y="47866"/>
                    <a:pt x="6863" y="31296"/>
                    <a:pt x="19080" y="19080"/>
                  </a:cubicBezTo>
                  <a:cubicBezTo>
                    <a:pt x="31296" y="6863"/>
                    <a:pt x="47866" y="0"/>
                    <a:pt x="651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29363" cy="134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52518" y="7910299"/>
            <a:ext cx="1508852" cy="1508852"/>
          </a:xfrm>
          <a:custGeom>
            <a:avLst/>
            <a:gdLst/>
            <a:ahLst/>
            <a:cxnLst/>
            <a:rect l="l" t="t" r="r" b="b"/>
            <a:pathLst>
              <a:path w="1338119" h="1338119">
                <a:moveTo>
                  <a:pt x="0" y="0"/>
                </a:moveTo>
                <a:lnTo>
                  <a:pt x="1338119" y="0"/>
                </a:lnTo>
                <a:lnTo>
                  <a:pt x="1338119" y="1338119"/>
                </a:lnTo>
                <a:lnTo>
                  <a:pt x="0" y="1338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43742" y="7988927"/>
            <a:ext cx="939021" cy="1351595"/>
          </a:xfrm>
          <a:custGeom>
            <a:avLst/>
            <a:gdLst/>
            <a:ahLst/>
            <a:cxnLst/>
            <a:rect l="l" t="t" r="r" b="b"/>
            <a:pathLst>
              <a:path w="832767" h="1198656">
                <a:moveTo>
                  <a:pt x="0" y="0"/>
                </a:moveTo>
                <a:lnTo>
                  <a:pt x="832767" y="0"/>
                </a:lnTo>
                <a:lnTo>
                  <a:pt x="832767" y="1198657"/>
                </a:lnTo>
                <a:lnTo>
                  <a:pt x="0" y="1198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43" name="HÌNH 1 A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718D01C-AC0C-4471-95C7-269974E4ED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12314" r="35138"/>
          <a:stretch>
            <a:fillRect/>
          </a:stretch>
        </p:blipFill>
        <p:spPr>
          <a:xfrm rot="1028130">
            <a:off x="6465644" y="2861083"/>
            <a:ext cx="3559772" cy="4172740"/>
          </a:xfrm>
          <a:custGeom>
            <a:avLst/>
            <a:gdLst>
              <a:gd name="connsiteX0" fmla="*/ 1008708 w 1609287"/>
              <a:gd name="connsiteY0" fmla="*/ 0 h 1886397"/>
              <a:gd name="connsiteX1" fmla="*/ 1062158 w 1609287"/>
              <a:gd name="connsiteY1" fmla="*/ 354866 h 1886397"/>
              <a:gd name="connsiteX2" fmla="*/ 1337428 w 1609287"/>
              <a:gd name="connsiteY2" fmla="*/ 354147 h 1886397"/>
              <a:gd name="connsiteX3" fmla="*/ 1129247 w 1609287"/>
              <a:gd name="connsiteY3" fmla="*/ 601486 h 1886397"/>
              <a:gd name="connsiteX4" fmla="*/ 1495034 w 1609287"/>
              <a:gd name="connsiteY4" fmla="*/ 853021 h 1886397"/>
              <a:gd name="connsiteX5" fmla="*/ 1302038 w 1609287"/>
              <a:gd name="connsiteY5" fmla="*/ 1099055 h 1886397"/>
              <a:gd name="connsiteX6" fmla="*/ 1609287 w 1609287"/>
              <a:gd name="connsiteY6" fmla="*/ 1470344 h 1886397"/>
              <a:gd name="connsiteX7" fmla="*/ 1414092 w 1609287"/>
              <a:gd name="connsiteY7" fmla="*/ 1601845 h 1886397"/>
              <a:gd name="connsiteX8" fmla="*/ 966404 w 1609287"/>
              <a:gd name="connsiteY8" fmla="*/ 1732108 h 1886397"/>
              <a:gd name="connsiteX9" fmla="*/ 680105 w 1609287"/>
              <a:gd name="connsiteY9" fmla="*/ 1871441 h 1886397"/>
              <a:gd name="connsiteX10" fmla="*/ 622484 w 1609287"/>
              <a:gd name="connsiteY10" fmla="*/ 1886397 h 1886397"/>
              <a:gd name="connsiteX11" fmla="*/ 257103 w 1609287"/>
              <a:gd name="connsiteY11" fmla="*/ 1886397 h 1886397"/>
              <a:gd name="connsiteX12" fmla="*/ 101676 w 1609287"/>
              <a:gd name="connsiteY12" fmla="*/ 1370501 h 1886397"/>
              <a:gd name="connsiteX13" fmla="*/ 0 w 1609287"/>
              <a:gd name="connsiteY13" fmla="*/ 671812 h 1886397"/>
              <a:gd name="connsiteX14" fmla="*/ 0 w 1609287"/>
              <a:gd name="connsiteY14" fmla="*/ 194537 h 1886397"/>
              <a:gd name="connsiteX15" fmla="*/ 388122 w 1609287"/>
              <a:gd name="connsiteY15" fmla="*/ 76292 h 1886397"/>
              <a:gd name="connsiteX16" fmla="*/ 837355 w 1609287"/>
              <a:gd name="connsiteY16" fmla="*/ 52970 h 1886397"/>
              <a:gd name="connsiteX17" fmla="*/ 1008708 w 1609287"/>
              <a:gd name="connsiteY17" fmla="*/ 0 h 188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9287" h="1886397">
                <a:moveTo>
                  <a:pt x="1008708" y="0"/>
                </a:moveTo>
                <a:lnTo>
                  <a:pt x="1062158" y="354866"/>
                </a:lnTo>
                <a:lnTo>
                  <a:pt x="1337428" y="354147"/>
                </a:lnTo>
                <a:lnTo>
                  <a:pt x="1129247" y="601486"/>
                </a:lnTo>
                <a:lnTo>
                  <a:pt x="1495034" y="853021"/>
                </a:lnTo>
                <a:lnTo>
                  <a:pt x="1302038" y="1099055"/>
                </a:lnTo>
                <a:lnTo>
                  <a:pt x="1609287" y="1470344"/>
                </a:lnTo>
                <a:lnTo>
                  <a:pt x="1414092" y="1601845"/>
                </a:lnTo>
                <a:lnTo>
                  <a:pt x="966404" y="1732108"/>
                </a:lnTo>
                <a:lnTo>
                  <a:pt x="680105" y="1871441"/>
                </a:lnTo>
                <a:lnTo>
                  <a:pt x="622484" y="1886397"/>
                </a:lnTo>
                <a:lnTo>
                  <a:pt x="257103" y="1886397"/>
                </a:lnTo>
                <a:lnTo>
                  <a:pt x="101676" y="1370501"/>
                </a:lnTo>
                <a:lnTo>
                  <a:pt x="0" y="671812"/>
                </a:lnTo>
                <a:lnTo>
                  <a:pt x="0" y="194537"/>
                </a:lnTo>
                <a:lnTo>
                  <a:pt x="388122" y="76292"/>
                </a:lnTo>
                <a:lnTo>
                  <a:pt x="837355" y="52970"/>
                </a:lnTo>
                <a:lnTo>
                  <a:pt x="1008708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2" name="HÌNH 1">
            <a:extLst>
              <a:ext uri="{FF2B5EF4-FFF2-40B4-BE49-F238E27FC236}">
                <a16:creationId xmlns="" xmlns:a16="http://schemas.microsoft.com/office/drawing/2014/main" id="{D278003B-A284-4338-BE3A-42744CA4D2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28130">
            <a:off x="6411982" y="2599634"/>
            <a:ext cx="5488190" cy="4758742"/>
          </a:xfrm>
          <a:custGeom>
            <a:avLst/>
            <a:gdLst>
              <a:gd name="connsiteX0" fmla="*/ 0 w 2481079"/>
              <a:gd name="connsiteY0" fmla="*/ 0 h 2151314"/>
              <a:gd name="connsiteX1" fmla="*/ 2481079 w 2481079"/>
              <a:gd name="connsiteY1" fmla="*/ 0 h 2151314"/>
              <a:gd name="connsiteX2" fmla="*/ 2481078 w 2481079"/>
              <a:gd name="connsiteY2" fmla="*/ 2151314 h 2151314"/>
              <a:gd name="connsiteX3" fmla="*/ 622484 w 2481079"/>
              <a:gd name="connsiteY3" fmla="*/ 2151314 h 2151314"/>
              <a:gd name="connsiteX4" fmla="*/ 680105 w 2481079"/>
              <a:gd name="connsiteY4" fmla="*/ 2136358 h 2151314"/>
              <a:gd name="connsiteX5" fmla="*/ 966404 w 2481079"/>
              <a:gd name="connsiteY5" fmla="*/ 1997025 h 2151314"/>
              <a:gd name="connsiteX6" fmla="*/ 1414092 w 2481079"/>
              <a:gd name="connsiteY6" fmla="*/ 1866762 h 2151314"/>
              <a:gd name="connsiteX7" fmla="*/ 1609287 w 2481079"/>
              <a:gd name="connsiteY7" fmla="*/ 1735261 h 2151314"/>
              <a:gd name="connsiteX8" fmla="*/ 1302038 w 2481079"/>
              <a:gd name="connsiteY8" fmla="*/ 1363972 h 2151314"/>
              <a:gd name="connsiteX9" fmla="*/ 1495034 w 2481079"/>
              <a:gd name="connsiteY9" fmla="*/ 1117938 h 2151314"/>
              <a:gd name="connsiteX10" fmla="*/ 1129247 w 2481079"/>
              <a:gd name="connsiteY10" fmla="*/ 866403 h 2151314"/>
              <a:gd name="connsiteX11" fmla="*/ 1337428 w 2481079"/>
              <a:gd name="connsiteY11" fmla="*/ 619064 h 2151314"/>
              <a:gd name="connsiteX12" fmla="*/ 1062158 w 2481079"/>
              <a:gd name="connsiteY12" fmla="*/ 619783 h 2151314"/>
              <a:gd name="connsiteX13" fmla="*/ 1008708 w 2481079"/>
              <a:gd name="connsiteY13" fmla="*/ 264917 h 2151314"/>
              <a:gd name="connsiteX14" fmla="*/ 837355 w 2481079"/>
              <a:gd name="connsiteY14" fmla="*/ 317887 h 2151314"/>
              <a:gd name="connsiteX15" fmla="*/ 388122 w 2481079"/>
              <a:gd name="connsiteY15" fmla="*/ 341209 h 2151314"/>
              <a:gd name="connsiteX16" fmla="*/ 0 w 2481079"/>
              <a:gd name="connsiteY16" fmla="*/ 459454 h 2151314"/>
              <a:gd name="connsiteX17" fmla="*/ 0 w 2481079"/>
              <a:gd name="connsiteY17" fmla="*/ 0 h 21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81079" h="2151314">
                <a:moveTo>
                  <a:pt x="0" y="0"/>
                </a:moveTo>
                <a:lnTo>
                  <a:pt x="2481079" y="0"/>
                </a:lnTo>
                <a:lnTo>
                  <a:pt x="2481078" y="2151314"/>
                </a:lnTo>
                <a:lnTo>
                  <a:pt x="622484" y="2151314"/>
                </a:lnTo>
                <a:lnTo>
                  <a:pt x="680105" y="2136358"/>
                </a:lnTo>
                <a:lnTo>
                  <a:pt x="966404" y="1997025"/>
                </a:lnTo>
                <a:lnTo>
                  <a:pt x="1414092" y="1866762"/>
                </a:lnTo>
                <a:lnTo>
                  <a:pt x="1609287" y="1735261"/>
                </a:lnTo>
                <a:lnTo>
                  <a:pt x="1302038" y="1363972"/>
                </a:lnTo>
                <a:lnTo>
                  <a:pt x="1495034" y="1117938"/>
                </a:lnTo>
                <a:lnTo>
                  <a:pt x="1129247" y="866403"/>
                </a:lnTo>
                <a:lnTo>
                  <a:pt x="1337428" y="619064"/>
                </a:lnTo>
                <a:lnTo>
                  <a:pt x="1062158" y="619783"/>
                </a:lnTo>
                <a:lnTo>
                  <a:pt x="1008708" y="264917"/>
                </a:lnTo>
                <a:lnTo>
                  <a:pt x="837355" y="317887"/>
                </a:lnTo>
                <a:lnTo>
                  <a:pt x="388122" y="341209"/>
                </a:lnTo>
                <a:lnTo>
                  <a:pt x="0" y="45945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8F9800E-0022-477B-A1EE-38A61C3CA7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43542" r="89637"/>
          <a:stretch>
            <a:fillRect/>
          </a:stretch>
        </p:blipFill>
        <p:spPr>
          <a:xfrm rot="1028130">
            <a:off x="7723702" y="2778277"/>
            <a:ext cx="568718" cy="2686678"/>
          </a:xfrm>
          <a:custGeom>
            <a:avLst/>
            <a:gdLst>
              <a:gd name="connsiteX0" fmla="*/ 0 w 257103"/>
              <a:gd name="connsiteY0" fmla="*/ 0 h 1214585"/>
              <a:gd name="connsiteX1" fmla="*/ 101676 w 257103"/>
              <a:gd name="connsiteY1" fmla="*/ 698689 h 1214585"/>
              <a:gd name="connsiteX2" fmla="*/ 257103 w 257103"/>
              <a:gd name="connsiteY2" fmla="*/ 1214585 h 1214585"/>
              <a:gd name="connsiteX3" fmla="*/ 0 w 257103"/>
              <a:gd name="connsiteY3" fmla="*/ 1214585 h 1214585"/>
              <a:gd name="connsiteX4" fmla="*/ 0 w 257103"/>
              <a:gd name="connsiteY4" fmla="*/ 0 h 12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03" h="1214585">
                <a:moveTo>
                  <a:pt x="0" y="0"/>
                </a:moveTo>
                <a:lnTo>
                  <a:pt x="101676" y="698689"/>
                </a:lnTo>
                <a:lnTo>
                  <a:pt x="257103" y="1214585"/>
                </a:lnTo>
                <a:lnTo>
                  <a:pt x="0" y="12145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17F734B-B4C7-4816-B4FA-5B96F3FF52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63" t="100000" r="74911" b="-4089"/>
          <a:stretch>
            <a:fillRect/>
          </a:stretch>
        </p:blipFill>
        <p:spPr>
          <a:xfrm rot="1028130">
            <a:off x="7858265" y="4699868"/>
            <a:ext cx="808230" cy="194568"/>
          </a:xfrm>
          <a:custGeom>
            <a:avLst/>
            <a:gdLst>
              <a:gd name="connsiteX0" fmla="*/ 0 w 365381"/>
              <a:gd name="connsiteY0" fmla="*/ 0 h 87961"/>
              <a:gd name="connsiteX1" fmla="*/ 365381 w 365381"/>
              <a:gd name="connsiteY1" fmla="*/ 0 h 87961"/>
              <a:gd name="connsiteX2" fmla="*/ 26500 w 365381"/>
              <a:gd name="connsiteY2" fmla="*/ 87961 h 87961"/>
              <a:gd name="connsiteX3" fmla="*/ 0 w 365381"/>
              <a:gd name="connsiteY3" fmla="*/ 0 h 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81" h="87961">
                <a:moveTo>
                  <a:pt x="0" y="0"/>
                </a:moveTo>
                <a:lnTo>
                  <a:pt x="365381" y="0"/>
                </a:lnTo>
                <a:lnTo>
                  <a:pt x="26500" y="87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194C276-6EF4-446B-9782-DA2280EE524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rcRect l="40977" t="-30682" r="12828" b="100000"/>
          <a:stretch>
            <a:fillRect/>
          </a:stretch>
        </p:blipFill>
        <p:spPr>
          <a:xfrm rot="900000">
            <a:off x="14293588" y="1866691"/>
            <a:ext cx="1146115" cy="660066"/>
          </a:xfrm>
          <a:custGeom>
            <a:avLst/>
            <a:gdLst>
              <a:gd name="connsiteX0" fmla="*/ 875146 w 1146115"/>
              <a:gd name="connsiteY0" fmla="*/ 0 h 660066"/>
              <a:gd name="connsiteX1" fmla="*/ 1146115 w 1146115"/>
              <a:gd name="connsiteY1" fmla="*/ 660066 h 660066"/>
              <a:gd name="connsiteX2" fmla="*/ 0 w 1146115"/>
              <a:gd name="connsiteY2" fmla="*/ 660066 h 660066"/>
              <a:gd name="connsiteX3" fmla="*/ 24269 w 1146115"/>
              <a:gd name="connsiteY3" fmla="*/ 491617 h 660066"/>
              <a:gd name="connsiteX4" fmla="*/ 875146 w 1146115"/>
              <a:gd name="connsiteY4" fmla="*/ 0 h 6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115" h="660066">
                <a:moveTo>
                  <a:pt x="875146" y="0"/>
                </a:moveTo>
                <a:lnTo>
                  <a:pt x="1146115" y="660066"/>
                </a:lnTo>
                <a:lnTo>
                  <a:pt x="0" y="660066"/>
                </a:lnTo>
                <a:lnTo>
                  <a:pt x="24269" y="491617"/>
                </a:lnTo>
                <a:lnTo>
                  <a:pt x="875146" y="0"/>
                </a:lnTo>
                <a:close/>
              </a:path>
            </a:pathLst>
          </a:custGeom>
        </p:spPr>
      </p:pic>
      <p:sp>
        <p:nvSpPr>
          <p:cNvPr id="35" name="TextBox 23">
            <a:extLst>
              <a:ext uri="{FF2B5EF4-FFF2-40B4-BE49-F238E27FC236}">
                <a16:creationId xmlns="" xmlns:a16="http://schemas.microsoft.com/office/drawing/2014/main" id="{E56F2F42-F839-4725-B0C4-8B643B839785}"/>
              </a:ext>
            </a:extLst>
          </p:cNvPr>
          <p:cNvSpPr txBox="1"/>
          <p:nvPr/>
        </p:nvSpPr>
        <p:spPr>
          <a:xfrm>
            <a:off x="5842014" y="2013481"/>
            <a:ext cx="6697951" cy="44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4800" b="1">
                <a:solidFill>
                  <a:srgbClr val="47B2AB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Mở túi . . 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70607" y="-100541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6" y="0"/>
                </a:lnTo>
                <a:lnTo>
                  <a:pt x="3056956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19" name="Freeform 19"/>
          <p:cNvSpPr/>
          <p:nvPr/>
        </p:nvSpPr>
        <p:spPr>
          <a:xfrm>
            <a:off x="-387529" y="438945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7"/>
                </a:lnTo>
                <a:lnTo>
                  <a:pt x="0" y="10062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1012-copy(2)">
            <a:hlinkClick r:id="" action="ppaction://media"/>
            <a:extLst>
              <a:ext uri="{FF2B5EF4-FFF2-40B4-BE49-F238E27FC236}">
                <a16:creationId xmlns="" xmlns:a16="http://schemas.microsoft.com/office/drawing/2014/main" id="{1CF7B800-9AA6-4067-9ECA-EC8836A3E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00" end="25341.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142991" y="-19924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-6.17284E-7 L 0.04522 -0.007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753E-6 L -0.08837 -0.0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8" y="-2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14473" y="461693"/>
            <a:ext cx="14413234" cy="9215952"/>
            <a:chOff x="0" y="0"/>
            <a:chExt cx="1937627" cy="2223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7626" cy="2223673"/>
            </a:xfrm>
            <a:custGeom>
              <a:avLst/>
              <a:gdLst/>
              <a:ahLst/>
              <a:cxnLst/>
              <a:rect l="l" t="t" r="r" b="b"/>
              <a:pathLst>
                <a:path w="1937626" h="2223673">
                  <a:moveTo>
                    <a:pt x="108570" y="0"/>
                  </a:moveTo>
                  <a:lnTo>
                    <a:pt x="1829056" y="0"/>
                  </a:lnTo>
                  <a:cubicBezTo>
                    <a:pt x="1889018" y="0"/>
                    <a:pt x="1937626" y="48608"/>
                    <a:pt x="1937626" y="108570"/>
                  </a:cubicBezTo>
                  <a:lnTo>
                    <a:pt x="1937626" y="2115103"/>
                  </a:lnTo>
                  <a:cubicBezTo>
                    <a:pt x="1937626" y="2143898"/>
                    <a:pt x="1926188" y="2171513"/>
                    <a:pt x="1905827" y="2191874"/>
                  </a:cubicBezTo>
                  <a:cubicBezTo>
                    <a:pt x="1885466" y="2212235"/>
                    <a:pt x="1857851" y="2223673"/>
                    <a:pt x="1829056" y="2223673"/>
                  </a:cubicBezTo>
                  <a:lnTo>
                    <a:pt x="108570" y="2223673"/>
                  </a:lnTo>
                  <a:cubicBezTo>
                    <a:pt x="48608" y="2223673"/>
                    <a:pt x="0" y="2175065"/>
                    <a:pt x="0" y="2115103"/>
                  </a:cubicBezTo>
                  <a:lnTo>
                    <a:pt x="0" y="108570"/>
                  </a:lnTo>
                  <a:cubicBezTo>
                    <a:pt x="0" y="48608"/>
                    <a:pt x="48608" y="0"/>
                    <a:pt x="108570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7627" cy="226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25106" y="1529585"/>
            <a:ext cx="11695037" cy="5485852"/>
            <a:chOff x="0" y="0"/>
            <a:chExt cx="1572209" cy="13236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2209" cy="1323655"/>
            </a:xfrm>
            <a:custGeom>
              <a:avLst/>
              <a:gdLst/>
              <a:ahLst/>
              <a:cxnLst/>
              <a:rect l="l" t="t" r="r" b="b"/>
              <a:pathLst>
                <a:path w="1572209" h="1323655">
                  <a:moveTo>
                    <a:pt x="133804" y="0"/>
                  </a:moveTo>
                  <a:lnTo>
                    <a:pt x="1438405" y="0"/>
                  </a:lnTo>
                  <a:cubicBezTo>
                    <a:pt x="1473892" y="0"/>
                    <a:pt x="1507925" y="14097"/>
                    <a:pt x="1533019" y="39190"/>
                  </a:cubicBezTo>
                  <a:cubicBezTo>
                    <a:pt x="1558112" y="64284"/>
                    <a:pt x="1572209" y="98317"/>
                    <a:pt x="1572209" y="133804"/>
                  </a:cubicBezTo>
                  <a:lnTo>
                    <a:pt x="1572209" y="1189851"/>
                  </a:lnTo>
                  <a:cubicBezTo>
                    <a:pt x="1572209" y="1225338"/>
                    <a:pt x="1558112" y="1259372"/>
                    <a:pt x="1533019" y="1284465"/>
                  </a:cubicBezTo>
                  <a:cubicBezTo>
                    <a:pt x="1507925" y="1309558"/>
                    <a:pt x="1473892" y="1323655"/>
                    <a:pt x="1438405" y="1323655"/>
                  </a:cubicBezTo>
                  <a:lnTo>
                    <a:pt x="133804" y="1323655"/>
                  </a:lnTo>
                  <a:cubicBezTo>
                    <a:pt x="98317" y="1323655"/>
                    <a:pt x="64284" y="1309558"/>
                    <a:pt x="39190" y="1284465"/>
                  </a:cubicBezTo>
                  <a:cubicBezTo>
                    <a:pt x="14097" y="1259372"/>
                    <a:pt x="0" y="1225338"/>
                    <a:pt x="0" y="1189851"/>
                  </a:cubicBezTo>
                  <a:lnTo>
                    <a:pt x="0" y="133804"/>
                  </a:lnTo>
                  <a:cubicBezTo>
                    <a:pt x="0" y="98317"/>
                    <a:pt x="14097" y="64284"/>
                    <a:pt x="39190" y="39190"/>
                  </a:cubicBezTo>
                  <a:cubicBezTo>
                    <a:pt x="64284" y="14097"/>
                    <a:pt x="98317" y="0"/>
                    <a:pt x="1338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72209" cy="136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725025" y="1245738"/>
            <a:ext cx="1497996" cy="87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6"/>
              </a:lnSpc>
            </a:pPr>
            <a:r>
              <a:rPr lang="en-US" sz="10333" spc="-87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..</a:t>
            </a:r>
          </a:p>
        </p:txBody>
      </p:sp>
      <p:sp>
        <p:nvSpPr>
          <p:cNvPr id="17" name="Freeform 17"/>
          <p:cNvSpPr/>
          <p:nvPr/>
        </p:nvSpPr>
        <p:spPr>
          <a:xfrm>
            <a:off x="2660425" y="7800995"/>
            <a:ext cx="1633244" cy="1456303"/>
          </a:xfrm>
          <a:custGeom>
            <a:avLst/>
            <a:gdLst/>
            <a:ahLst/>
            <a:cxnLst/>
            <a:rect l="l" t="t" r="r" b="b"/>
            <a:pathLst>
              <a:path w="1293156" h="1293156">
                <a:moveTo>
                  <a:pt x="0" y="0"/>
                </a:moveTo>
                <a:lnTo>
                  <a:pt x="1293156" y="0"/>
                </a:lnTo>
                <a:lnTo>
                  <a:pt x="1293156" y="1293156"/>
                </a:lnTo>
                <a:lnTo>
                  <a:pt x="0" y="12931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648137" y="949447"/>
            <a:ext cx="1797387" cy="143305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69142" y="5676900"/>
            <a:ext cx="2090663" cy="1949350"/>
          </a:xfrm>
          <a:custGeom>
            <a:avLst/>
            <a:gdLst/>
            <a:ahLst/>
            <a:cxnLst/>
            <a:rect l="l" t="t" r="r" b="b"/>
            <a:pathLst>
              <a:path w="1779500" h="1730968">
                <a:moveTo>
                  <a:pt x="0" y="0"/>
                </a:moveTo>
                <a:lnTo>
                  <a:pt x="1779500" y="0"/>
                </a:lnTo>
                <a:lnTo>
                  <a:pt x="1779500" y="1730969"/>
                </a:lnTo>
                <a:lnTo>
                  <a:pt x="0" y="1730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723667" y="308522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8"/>
                </a:lnTo>
                <a:lnTo>
                  <a:pt x="0" y="100628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22">
            <a:extLst>
              <a:ext uri="{FF2B5EF4-FFF2-40B4-BE49-F238E27FC236}">
                <a16:creationId xmlns="" xmlns:a16="http://schemas.microsoft.com/office/drawing/2014/main" id="{96247F45-7A19-415D-8060-3A6FD04365AE}"/>
              </a:ext>
            </a:extLst>
          </p:cNvPr>
          <p:cNvSpPr txBox="1"/>
          <p:nvPr/>
        </p:nvSpPr>
        <p:spPr>
          <a:xfrm>
            <a:off x="12113299" y="3153644"/>
            <a:ext cx="2630211" cy="40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46"/>
              </a:lnSpc>
            </a:pPr>
            <a:r>
              <a:rPr lang="en-US" sz="3501">
                <a:solidFill>
                  <a:schemeClr val="bg1"/>
                </a:solidFill>
                <a:latin typeface="#9Slide07 SVNHogfish" panose="02000503000000020004" pitchFamily="2" charset="0"/>
                <a:ea typeface="Retropix"/>
                <a:cs typeface="Retropix"/>
                <a:sym typeface="Retropix"/>
              </a:rPr>
              <a:t>Việt Nam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13299" y="3154229"/>
            <a:ext cx="2630211" cy="40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46"/>
              </a:lnSpc>
            </a:pPr>
            <a:r>
              <a:rPr lang="en-US" sz="3501">
                <a:solidFill>
                  <a:srgbClr val="FB5A48"/>
                </a:solidFill>
                <a:latin typeface="#9Slide07 SVNHogfish" panose="02000503000000020004" pitchFamily="2" charset="0"/>
                <a:ea typeface="Retropix"/>
                <a:cs typeface="Retropix"/>
                <a:sym typeface="Retropix"/>
              </a:rPr>
              <a:t>Việt Nam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929C2422-ADA3-4593-BAC0-DACEA69037AC}"/>
              </a:ext>
            </a:extLst>
          </p:cNvPr>
          <p:cNvSpPr/>
          <p:nvPr/>
        </p:nvSpPr>
        <p:spPr>
          <a:xfrm>
            <a:off x="5210498" y="1968791"/>
            <a:ext cx="9825572" cy="1589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9E372F05-5E51-4109-BFB5-333ABD756813}"/>
              </a:ext>
            </a:extLst>
          </p:cNvPr>
          <p:cNvSpPr/>
          <p:nvPr/>
        </p:nvSpPr>
        <p:spPr>
          <a:xfrm>
            <a:off x="4882961" y="3595989"/>
            <a:ext cx="9825572" cy="121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b="1" dirty="0">
                <a:solidFill>
                  <a:srgbClr val="002060"/>
                </a:solidFill>
                <a:latin typeface="VNI-Avo" pitchFamily="2" charset="0"/>
              </a:rPr>
              <a:t>E</a:t>
            </a:r>
          </a:p>
        </p:txBody>
      </p:sp>
      <p:pic>
        <p:nvPicPr>
          <p:cNvPr id="19" name="1012-copy(3)">
            <a:hlinkClick r:id="" action="ppaction://media"/>
            <a:extLst>
              <a:ext uri="{FF2B5EF4-FFF2-40B4-BE49-F238E27FC236}">
                <a16:creationId xmlns="" xmlns:a16="http://schemas.microsoft.com/office/drawing/2014/main" id="{F575DB7C-F113-4E47-9EAB-3D68AF3B58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50" end="19268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6794" y="-2888462"/>
            <a:ext cx="487363" cy="487363"/>
          </a:xfrm>
          <a:prstGeom prst="rect">
            <a:avLst/>
          </a:prstGeom>
        </p:spPr>
      </p:pic>
      <p:pic>
        <p:nvPicPr>
          <p:cNvPr id="20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BE3B5BC-C99B-43DF-9D4E-4B0A5C2EDC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230339" y="-4152900"/>
            <a:ext cx="487363" cy="487363"/>
          </a:xfrm>
          <a:prstGeom prst="rect">
            <a:avLst/>
          </a:prstGeom>
        </p:spPr>
      </p:pic>
      <p:pic>
        <p:nvPicPr>
          <p:cNvPr id="43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921E9AD-FF18-4FF5-A78E-79D0382CA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82739" y="-4000500"/>
            <a:ext cx="487363" cy="487363"/>
          </a:xfrm>
          <a:prstGeom prst="rect">
            <a:avLst/>
          </a:prstGeom>
        </p:spPr>
      </p:pic>
      <p:pic>
        <p:nvPicPr>
          <p:cNvPr id="24" name="1012-copy(1)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13C889C-7EE6-4955-8610-3332EEE732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V="1">
            <a:off x="7772400" y="-3114148"/>
            <a:ext cx="713049" cy="71304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B2D9EAF-2844-4A0B-2C4B-110FCA6DB2B0}"/>
              </a:ext>
            </a:extLst>
          </p:cNvPr>
          <p:cNvGrpSpPr/>
          <p:nvPr/>
        </p:nvGrpSpPr>
        <p:grpSpPr>
          <a:xfrm>
            <a:off x="14789416" y="7844634"/>
            <a:ext cx="1111714" cy="1207178"/>
            <a:chOff x="13278542" y="7153486"/>
            <a:chExt cx="1505295" cy="1207178"/>
          </a:xfrm>
        </p:grpSpPr>
        <p:sp>
          <p:nvSpPr>
            <p:cNvPr id="18" name="Freeform 18"/>
            <p:cNvSpPr/>
            <p:nvPr/>
          </p:nvSpPr>
          <p:spPr>
            <a:xfrm>
              <a:off x="13278542" y="7153486"/>
              <a:ext cx="1505295" cy="1207178"/>
            </a:xfrm>
            <a:custGeom>
              <a:avLst/>
              <a:gdLst/>
              <a:ahLst/>
              <a:cxnLst/>
              <a:rect l="l" t="t" r="r" b="b"/>
              <a:pathLst>
                <a:path w="744730" h="1071940">
                  <a:moveTo>
                    <a:pt x="0" y="0"/>
                  </a:moveTo>
                  <a:lnTo>
                    <a:pt x="744730" y="0"/>
                  </a:lnTo>
                  <a:lnTo>
                    <a:pt x="744730" y="1071940"/>
                  </a:lnTo>
                  <a:lnTo>
                    <a:pt x="0" y="107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Arrow: Pentagon 44">
              <a:hlinkClick r:id="rId22" action="ppaction://hlinksldjump"/>
              <a:extLst>
                <a:ext uri="{FF2B5EF4-FFF2-40B4-BE49-F238E27FC236}">
                  <a16:creationId xmlns="" xmlns:a16="http://schemas.microsoft.com/office/drawing/2014/main" id="{90482BFF-71C5-4318-A6B9-872CD98CFCE6}"/>
                </a:ext>
              </a:extLst>
            </p:cNvPr>
            <p:cNvSpPr/>
            <p:nvPr/>
          </p:nvSpPr>
          <p:spPr>
            <a:xfrm>
              <a:off x="13502864" y="7319144"/>
              <a:ext cx="593956" cy="847462"/>
            </a:xfrm>
            <a:prstGeom prst="homePlate">
              <a:avLst>
                <a:gd name="adj" fmla="val 96294"/>
              </a:avLst>
            </a:prstGeom>
            <a:solidFill>
              <a:srgbClr val="75D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54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2" grpId="0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67699" y="614874"/>
            <a:ext cx="15354556" cy="9175680"/>
            <a:chOff x="0" y="0"/>
            <a:chExt cx="3700129" cy="22111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00129" cy="2211149"/>
            </a:xfrm>
            <a:custGeom>
              <a:avLst/>
              <a:gdLst/>
              <a:ahLst/>
              <a:cxnLst/>
              <a:rect l="l" t="t" r="r" b="b"/>
              <a:pathLst>
                <a:path w="3700129" h="2211149">
                  <a:moveTo>
                    <a:pt x="56854" y="0"/>
                  </a:moveTo>
                  <a:lnTo>
                    <a:pt x="3643275" y="0"/>
                  </a:lnTo>
                  <a:cubicBezTo>
                    <a:pt x="3674675" y="0"/>
                    <a:pt x="3700129" y="25455"/>
                    <a:pt x="3700129" y="56854"/>
                  </a:cubicBezTo>
                  <a:lnTo>
                    <a:pt x="3700129" y="2154294"/>
                  </a:lnTo>
                  <a:cubicBezTo>
                    <a:pt x="3700129" y="2169373"/>
                    <a:pt x="3694139" y="2183834"/>
                    <a:pt x="3683477" y="2194496"/>
                  </a:cubicBezTo>
                  <a:cubicBezTo>
                    <a:pt x="3672815" y="2205159"/>
                    <a:pt x="3658353" y="2211149"/>
                    <a:pt x="3643275" y="2211149"/>
                  </a:cubicBezTo>
                  <a:lnTo>
                    <a:pt x="56854" y="2211149"/>
                  </a:lnTo>
                  <a:cubicBezTo>
                    <a:pt x="41776" y="2211149"/>
                    <a:pt x="27314" y="2205159"/>
                    <a:pt x="16652" y="2194496"/>
                  </a:cubicBezTo>
                  <a:cubicBezTo>
                    <a:pt x="5990" y="2183834"/>
                    <a:pt x="0" y="2169373"/>
                    <a:pt x="0" y="2154294"/>
                  </a:cubicBezTo>
                  <a:lnTo>
                    <a:pt x="0" y="56854"/>
                  </a:lnTo>
                  <a:cubicBezTo>
                    <a:pt x="0" y="41776"/>
                    <a:pt x="5990" y="27314"/>
                    <a:pt x="16652" y="16652"/>
                  </a:cubicBezTo>
                  <a:cubicBezTo>
                    <a:pt x="27314" y="5990"/>
                    <a:pt x="41776" y="0"/>
                    <a:pt x="56854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00129" cy="224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96811" y="1472784"/>
            <a:ext cx="14560355" cy="12867206"/>
            <a:chOff x="0" y="-1334757"/>
            <a:chExt cx="3289452" cy="2645453"/>
          </a:xfrm>
        </p:grpSpPr>
        <p:sp>
          <p:nvSpPr>
            <p:cNvPr id="11" name="Freeform 11"/>
            <p:cNvSpPr/>
            <p:nvPr/>
          </p:nvSpPr>
          <p:spPr>
            <a:xfrm>
              <a:off x="60089" y="-1334757"/>
              <a:ext cx="3229363" cy="1310696"/>
            </a:xfrm>
            <a:custGeom>
              <a:avLst/>
              <a:gdLst/>
              <a:ahLst/>
              <a:cxnLst/>
              <a:rect l="l" t="t" r="r" b="b"/>
              <a:pathLst>
                <a:path w="3229363" h="1310696">
                  <a:moveTo>
                    <a:pt x="65142" y="0"/>
                  </a:moveTo>
                  <a:lnTo>
                    <a:pt x="3164221" y="0"/>
                  </a:lnTo>
                  <a:cubicBezTo>
                    <a:pt x="3181497" y="0"/>
                    <a:pt x="3198067" y="6863"/>
                    <a:pt x="3210283" y="19080"/>
                  </a:cubicBezTo>
                  <a:cubicBezTo>
                    <a:pt x="3222500" y="31296"/>
                    <a:pt x="3229363" y="47866"/>
                    <a:pt x="3229363" y="65142"/>
                  </a:cubicBezTo>
                  <a:lnTo>
                    <a:pt x="3229363" y="1245554"/>
                  </a:lnTo>
                  <a:cubicBezTo>
                    <a:pt x="3229363" y="1262831"/>
                    <a:pt x="3222500" y="1279400"/>
                    <a:pt x="3210283" y="1291616"/>
                  </a:cubicBezTo>
                  <a:cubicBezTo>
                    <a:pt x="3198067" y="1303833"/>
                    <a:pt x="3181497" y="1310696"/>
                    <a:pt x="3164221" y="1310696"/>
                  </a:cubicBezTo>
                  <a:lnTo>
                    <a:pt x="65142" y="1310696"/>
                  </a:lnTo>
                  <a:cubicBezTo>
                    <a:pt x="47866" y="1310696"/>
                    <a:pt x="31296" y="1303833"/>
                    <a:pt x="19080" y="1291616"/>
                  </a:cubicBezTo>
                  <a:cubicBezTo>
                    <a:pt x="6863" y="1279400"/>
                    <a:pt x="0" y="1262831"/>
                    <a:pt x="0" y="1245554"/>
                  </a:cubicBezTo>
                  <a:lnTo>
                    <a:pt x="0" y="65142"/>
                  </a:lnTo>
                  <a:cubicBezTo>
                    <a:pt x="0" y="47866"/>
                    <a:pt x="6863" y="31296"/>
                    <a:pt x="19080" y="19080"/>
                  </a:cubicBezTo>
                  <a:cubicBezTo>
                    <a:pt x="31296" y="6863"/>
                    <a:pt x="47866" y="0"/>
                    <a:pt x="651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29363" cy="134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52518" y="7910299"/>
            <a:ext cx="1508852" cy="1508852"/>
          </a:xfrm>
          <a:custGeom>
            <a:avLst/>
            <a:gdLst/>
            <a:ahLst/>
            <a:cxnLst/>
            <a:rect l="l" t="t" r="r" b="b"/>
            <a:pathLst>
              <a:path w="1338119" h="1338119">
                <a:moveTo>
                  <a:pt x="0" y="0"/>
                </a:moveTo>
                <a:lnTo>
                  <a:pt x="1338119" y="0"/>
                </a:lnTo>
                <a:lnTo>
                  <a:pt x="1338119" y="1338119"/>
                </a:lnTo>
                <a:lnTo>
                  <a:pt x="0" y="13381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43742" y="7988927"/>
            <a:ext cx="939021" cy="1351595"/>
          </a:xfrm>
          <a:custGeom>
            <a:avLst/>
            <a:gdLst/>
            <a:ahLst/>
            <a:cxnLst/>
            <a:rect l="l" t="t" r="r" b="b"/>
            <a:pathLst>
              <a:path w="832767" h="1198656">
                <a:moveTo>
                  <a:pt x="0" y="0"/>
                </a:moveTo>
                <a:lnTo>
                  <a:pt x="832767" y="0"/>
                </a:lnTo>
                <a:lnTo>
                  <a:pt x="832767" y="1198657"/>
                </a:lnTo>
                <a:lnTo>
                  <a:pt x="0" y="11986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8F9800E-0022-477B-A1EE-38A61C3CA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43542" r="89637"/>
          <a:stretch>
            <a:fillRect/>
          </a:stretch>
        </p:blipFill>
        <p:spPr>
          <a:xfrm rot="1028130">
            <a:off x="7723702" y="2778277"/>
            <a:ext cx="568718" cy="2686678"/>
          </a:xfrm>
          <a:custGeom>
            <a:avLst/>
            <a:gdLst>
              <a:gd name="connsiteX0" fmla="*/ 0 w 257103"/>
              <a:gd name="connsiteY0" fmla="*/ 0 h 1214585"/>
              <a:gd name="connsiteX1" fmla="*/ 101676 w 257103"/>
              <a:gd name="connsiteY1" fmla="*/ 698689 h 1214585"/>
              <a:gd name="connsiteX2" fmla="*/ 257103 w 257103"/>
              <a:gd name="connsiteY2" fmla="*/ 1214585 h 1214585"/>
              <a:gd name="connsiteX3" fmla="*/ 0 w 257103"/>
              <a:gd name="connsiteY3" fmla="*/ 1214585 h 1214585"/>
              <a:gd name="connsiteX4" fmla="*/ 0 w 257103"/>
              <a:gd name="connsiteY4" fmla="*/ 0 h 12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03" h="1214585">
                <a:moveTo>
                  <a:pt x="0" y="0"/>
                </a:moveTo>
                <a:lnTo>
                  <a:pt x="101676" y="698689"/>
                </a:lnTo>
                <a:lnTo>
                  <a:pt x="257103" y="1214585"/>
                </a:lnTo>
                <a:lnTo>
                  <a:pt x="0" y="12145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17F734B-B4C7-4816-B4FA-5B96F3FF52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63" t="100000" r="74911" b="-4089"/>
          <a:stretch>
            <a:fillRect/>
          </a:stretch>
        </p:blipFill>
        <p:spPr>
          <a:xfrm rot="1028130">
            <a:off x="7858265" y="4699868"/>
            <a:ext cx="808230" cy="194568"/>
          </a:xfrm>
          <a:custGeom>
            <a:avLst/>
            <a:gdLst>
              <a:gd name="connsiteX0" fmla="*/ 0 w 365381"/>
              <a:gd name="connsiteY0" fmla="*/ 0 h 87961"/>
              <a:gd name="connsiteX1" fmla="*/ 365381 w 365381"/>
              <a:gd name="connsiteY1" fmla="*/ 0 h 87961"/>
              <a:gd name="connsiteX2" fmla="*/ 26500 w 365381"/>
              <a:gd name="connsiteY2" fmla="*/ 87961 h 87961"/>
              <a:gd name="connsiteX3" fmla="*/ 0 w 365381"/>
              <a:gd name="connsiteY3" fmla="*/ 0 h 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81" h="87961">
                <a:moveTo>
                  <a:pt x="0" y="0"/>
                </a:moveTo>
                <a:lnTo>
                  <a:pt x="365381" y="0"/>
                </a:lnTo>
                <a:lnTo>
                  <a:pt x="26500" y="87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194C276-6EF4-446B-9782-DA2280EE5244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rcRect l="40977" t="-30682" r="12828" b="100000"/>
          <a:stretch>
            <a:fillRect/>
          </a:stretch>
        </p:blipFill>
        <p:spPr>
          <a:xfrm rot="900000">
            <a:off x="14293588" y="1866691"/>
            <a:ext cx="1146115" cy="660066"/>
          </a:xfrm>
          <a:custGeom>
            <a:avLst/>
            <a:gdLst>
              <a:gd name="connsiteX0" fmla="*/ 875146 w 1146115"/>
              <a:gd name="connsiteY0" fmla="*/ 0 h 660066"/>
              <a:gd name="connsiteX1" fmla="*/ 1146115 w 1146115"/>
              <a:gd name="connsiteY1" fmla="*/ 660066 h 660066"/>
              <a:gd name="connsiteX2" fmla="*/ 0 w 1146115"/>
              <a:gd name="connsiteY2" fmla="*/ 660066 h 660066"/>
              <a:gd name="connsiteX3" fmla="*/ 24269 w 1146115"/>
              <a:gd name="connsiteY3" fmla="*/ 491617 h 660066"/>
              <a:gd name="connsiteX4" fmla="*/ 875146 w 1146115"/>
              <a:gd name="connsiteY4" fmla="*/ 0 h 6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115" h="660066">
                <a:moveTo>
                  <a:pt x="875146" y="0"/>
                </a:moveTo>
                <a:lnTo>
                  <a:pt x="1146115" y="660066"/>
                </a:lnTo>
                <a:lnTo>
                  <a:pt x="0" y="660066"/>
                </a:lnTo>
                <a:lnTo>
                  <a:pt x="24269" y="491617"/>
                </a:lnTo>
                <a:lnTo>
                  <a:pt x="875146" y="0"/>
                </a:lnTo>
                <a:close/>
              </a:path>
            </a:pathLst>
          </a:custGeom>
        </p:spPr>
      </p:pic>
      <p:sp>
        <p:nvSpPr>
          <p:cNvPr id="35" name="TextBox 23">
            <a:extLst>
              <a:ext uri="{FF2B5EF4-FFF2-40B4-BE49-F238E27FC236}">
                <a16:creationId xmlns="" xmlns:a16="http://schemas.microsoft.com/office/drawing/2014/main" id="{E56F2F42-F839-4725-B0C4-8B643B839785}"/>
              </a:ext>
            </a:extLst>
          </p:cNvPr>
          <p:cNvSpPr txBox="1"/>
          <p:nvPr/>
        </p:nvSpPr>
        <p:spPr>
          <a:xfrm>
            <a:off x="5842014" y="2013481"/>
            <a:ext cx="6697951" cy="44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4800" b="1">
                <a:solidFill>
                  <a:srgbClr val="47B2AB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Mở túi . . 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70607" y="-100541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6" y="0"/>
                </a:lnTo>
                <a:lnTo>
                  <a:pt x="3056956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19" name="Freeform 19"/>
          <p:cNvSpPr/>
          <p:nvPr/>
        </p:nvSpPr>
        <p:spPr>
          <a:xfrm>
            <a:off x="-387529" y="438945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7"/>
                </a:lnTo>
                <a:lnTo>
                  <a:pt x="0" y="10062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1012-copy(2)">
            <a:hlinkClick r:id="" action="ppaction://media"/>
            <a:extLst>
              <a:ext uri="{FF2B5EF4-FFF2-40B4-BE49-F238E27FC236}">
                <a16:creationId xmlns="" xmlns:a16="http://schemas.microsoft.com/office/drawing/2014/main" id="{1CF7B800-9AA6-4067-9ECA-EC8836A3E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00" end="25341.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42991" y="-1992438"/>
            <a:ext cx="487363" cy="487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03BE73F-9005-488D-B746-65228B05511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31970" b="9257"/>
          <a:stretch>
            <a:fillRect/>
          </a:stretch>
        </p:blipFill>
        <p:spPr>
          <a:xfrm rot="900000">
            <a:off x="7982699" y="2677146"/>
            <a:ext cx="3726644" cy="4310142"/>
          </a:xfrm>
          <a:custGeom>
            <a:avLst/>
            <a:gdLst>
              <a:gd name="connsiteX0" fmla="*/ 636545 w 1687882"/>
              <a:gd name="connsiteY0" fmla="*/ 0 h 1952162"/>
              <a:gd name="connsiteX1" fmla="*/ 1403672 w 1687882"/>
              <a:gd name="connsiteY1" fmla="*/ 0 h 1952162"/>
              <a:gd name="connsiteX2" fmla="*/ 1581294 w 1687882"/>
              <a:gd name="connsiteY2" fmla="*/ 319962 h 1952162"/>
              <a:gd name="connsiteX3" fmla="*/ 1687881 w 1687882"/>
              <a:gd name="connsiteY3" fmla="*/ 851076 h 1952162"/>
              <a:gd name="connsiteX4" fmla="*/ 1687882 w 1687882"/>
              <a:gd name="connsiteY4" fmla="*/ 1756675 h 1952162"/>
              <a:gd name="connsiteX5" fmla="*/ 514509 w 1687882"/>
              <a:gd name="connsiteY5" fmla="*/ 1952162 h 1952162"/>
              <a:gd name="connsiteX6" fmla="*/ 436325 w 1687882"/>
              <a:gd name="connsiteY6" fmla="*/ 1699633 h 1952162"/>
              <a:gd name="connsiteX7" fmla="*/ 653777 w 1687882"/>
              <a:gd name="connsiteY7" fmla="*/ 1294260 h 1952162"/>
              <a:gd name="connsiteX8" fmla="*/ 323768 w 1687882"/>
              <a:gd name="connsiteY8" fmla="*/ 1161799 h 1952162"/>
              <a:gd name="connsiteX9" fmla="*/ 588552 w 1687882"/>
              <a:gd name="connsiteY9" fmla="*/ 933074 h 1952162"/>
              <a:gd name="connsiteX10" fmla="*/ 182663 w 1687882"/>
              <a:gd name="connsiteY10" fmla="*/ 831463 h 1952162"/>
              <a:gd name="connsiteX11" fmla="*/ 466370 w 1687882"/>
              <a:gd name="connsiteY11" fmla="*/ 555595 h 1952162"/>
              <a:gd name="connsiteX12" fmla="*/ 0 w 1687882"/>
              <a:gd name="connsiteY12" fmla="*/ 228267 h 1952162"/>
              <a:gd name="connsiteX13" fmla="*/ 636545 w 1687882"/>
              <a:gd name="connsiteY13" fmla="*/ 0 h 195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7882" h="1952162">
                <a:moveTo>
                  <a:pt x="636545" y="0"/>
                </a:moveTo>
                <a:lnTo>
                  <a:pt x="1403672" y="0"/>
                </a:lnTo>
                <a:lnTo>
                  <a:pt x="1581294" y="319962"/>
                </a:lnTo>
                <a:lnTo>
                  <a:pt x="1687881" y="851076"/>
                </a:lnTo>
                <a:lnTo>
                  <a:pt x="1687882" y="1756675"/>
                </a:lnTo>
                <a:lnTo>
                  <a:pt x="514509" y="1952162"/>
                </a:lnTo>
                <a:lnTo>
                  <a:pt x="436325" y="1699633"/>
                </a:lnTo>
                <a:lnTo>
                  <a:pt x="653777" y="1294260"/>
                </a:lnTo>
                <a:lnTo>
                  <a:pt x="323768" y="1161799"/>
                </a:lnTo>
                <a:lnTo>
                  <a:pt x="588552" y="933074"/>
                </a:lnTo>
                <a:lnTo>
                  <a:pt x="182663" y="831463"/>
                </a:lnTo>
                <a:lnTo>
                  <a:pt x="466370" y="555595"/>
                </a:lnTo>
                <a:lnTo>
                  <a:pt x="0" y="228267"/>
                </a:lnTo>
                <a:lnTo>
                  <a:pt x="636545" y="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D526E5C-DEBA-41D0-A16A-99B72565807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900000">
            <a:off x="6204349" y="2443022"/>
            <a:ext cx="5477928" cy="4749846"/>
          </a:xfrm>
          <a:custGeom>
            <a:avLst/>
            <a:gdLst>
              <a:gd name="connsiteX0" fmla="*/ 0 w 2481078"/>
              <a:gd name="connsiteY0" fmla="*/ 0 h 2151314"/>
              <a:gd name="connsiteX1" fmla="*/ 1429741 w 2481078"/>
              <a:gd name="connsiteY1" fmla="*/ 0 h 2151314"/>
              <a:gd name="connsiteX2" fmla="*/ 793196 w 2481078"/>
              <a:gd name="connsiteY2" fmla="*/ 228267 h 2151314"/>
              <a:gd name="connsiteX3" fmla="*/ 1259566 w 2481078"/>
              <a:gd name="connsiteY3" fmla="*/ 555595 h 2151314"/>
              <a:gd name="connsiteX4" fmla="*/ 975859 w 2481078"/>
              <a:gd name="connsiteY4" fmla="*/ 831463 h 2151314"/>
              <a:gd name="connsiteX5" fmla="*/ 1381748 w 2481078"/>
              <a:gd name="connsiteY5" fmla="*/ 933074 h 2151314"/>
              <a:gd name="connsiteX6" fmla="*/ 1116964 w 2481078"/>
              <a:gd name="connsiteY6" fmla="*/ 1161799 h 2151314"/>
              <a:gd name="connsiteX7" fmla="*/ 1446973 w 2481078"/>
              <a:gd name="connsiteY7" fmla="*/ 1294260 h 2151314"/>
              <a:gd name="connsiteX8" fmla="*/ 1229521 w 2481078"/>
              <a:gd name="connsiteY8" fmla="*/ 1699633 h 2151314"/>
              <a:gd name="connsiteX9" fmla="*/ 1307705 w 2481078"/>
              <a:gd name="connsiteY9" fmla="*/ 1952162 h 2151314"/>
              <a:gd name="connsiteX10" fmla="*/ 2481078 w 2481078"/>
              <a:gd name="connsiteY10" fmla="*/ 1756675 h 2151314"/>
              <a:gd name="connsiteX11" fmla="*/ 2481078 w 2481078"/>
              <a:gd name="connsiteY11" fmla="*/ 2151314 h 2151314"/>
              <a:gd name="connsiteX12" fmla="*/ 0 w 2481078"/>
              <a:gd name="connsiteY12" fmla="*/ 2151314 h 2151314"/>
              <a:gd name="connsiteX13" fmla="*/ 0 w 2481078"/>
              <a:gd name="connsiteY13" fmla="*/ 0 h 21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1078" h="2151314">
                <a:moveTo>
                  <a:pt x="0" y="0"/>
                </a:moveTo>
                <a:lnTo>
                  <a:pt x="1429741" y="0"/>
                </a:lnTo>
                <a:lnTo>
                  <a:pt x="793196" y="228267"/>
                </a:lnTo>
                <a:lnTo>
                  <a:pt x="1259566" y="555595"/>
                </a:lnTo>
                <a:lnTo>
                  <a:pt x="975859" y="831463"/>
                </a:lnTo>
                <a:lnTo>
                  <a:pt x="1381748" y="933074"/>
                </a:lnTo>
                <a:lnTo>
                  <a:pt x="1116964" y="1161799"/>
                </a:lnTo>
                <a:lnTo>
                  <a:pt x="1446973" y="1294260"/>
                </a:lnTo>
                <a:lnTo>
                  <a:pt x="1229521" y="1699633"/>
                </a:lnTo>
                <a:lnTo>
                  <a:pt x="1307705" y="1952162"/>
                </a:lnTo>
                <a:lnTo>
                  <a:pt x="2481078" y="1756675"/>
                </a:lnTo>
                <a:lnTo>
                  <a:pt x="2481078" y="2151314"/>
                </a:lnTo>
                <a:lnTo>
                  <a:pt x="0" y="215131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Am_thanh_khi_mo_tui_giay_tui_nylon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A2B05BAC-670E-815A-9BA1-5FE902EEB8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78984" y="25971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17284E-7 L 0.04523 -0.007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9753E-6 L -0.08837 -0.004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8" y="-2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24190" y="922389"/>
            <a:ext cx="14413234" cy="9215952"/>
            <a:chOff x="0" y="0"/>
            <a:chExt cx="1937627" cy="2223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7626" cy="2223673"/>
            </a:xfrm>
            <a:custGeom>
              <a:avLst/>
              <a:gdLst/>
              <a:ahLst/>
              <a:cxnLst/>
              <a:rect l="l" t="t" r="r" b="b"/>
              <a:pathLst>
                <a:path w="1937626" h="2223673">
                  <a:moveTo>
                    <a:pt x="108570" y="0"/>
                  </a:moveTo>
                  <a:lnTo>
                    <a:pt x="1829056" y="0"/>
                  </a:lnTo>
                  <a:cubicBezTo>
                    <a:pt x="1889018" y="0"/>
                    <a:pt x="1937626" y="48608"/>
                    <a:pt x="1937626" y="108570"/>
                  </a:cubicBezTo>
                  <a:lnTo>
                    <a:pt x="1937626" y="2115103"/>
                  </a:lnTo>
                  <a:cubicBezTo>
                    <a:pt x="1937626" y="2143898"/>
                    <a:pt x="1926188" y="2171513"/>
                    <a:pt x="1905827" y="2191874"/>
                  </a:cubicBezTo>
                  <a:cubicBezTo>
                    <a:pt x="1885466" y="2212235"/>
                    <a:pt x="1857851" y="2223673"/>
                    <a:pt x="1829056" y="2223673"/>
                  </a:cubicBezTo>
                  <a:lnTo>
                    <a:pt x="108570" y="2223673"/>
                  </a:lnTo>
                  <a:cubicBezTo>
                    <a:pt x="48608" y="2223673"/>
                    <a:pt x="0" y="2175065"/>
                    <a:pt x="0" y="2115103"/>
                  </a:cubicBezTo>
                  <a:lnTo>
                    <a:pt x="0" y="108570"/>
                  </a:lnTo>
                  <a:cubicBezTo>
                    <a:pt x="0" y="48608"/>
                    <a:pt x="48608" y="0"/>
                    <a:pt x="108570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7627" cy="226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718199" y="2205433"/>
            <a:ext cx="11695037" cy="5485852"/>
            <a:chOff x="0" y="0"/>
            <a:chExt cx="1572209" cy="13236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2209" cy="1323655"/>
            </a:xfrm>
            <a:custGeom>
              <a:avLst/>
              <a:gdLst/>
              <a:ahLst/>
              <a:cxnLst/>
              <a:rect l="l" t="t" r="r" b="b"/>
              <a:pathLst>
                <a:path w="1572209" h="1323655">
                  <a:moveTo>
                    <a:pt x="133804" y="0"/>
                  </a:moveTo>
                  <a:lnTo>
                    <a:pt x="1438405" y="0"/>
                  </a:lnTo>
                  <a:cubicBezTo>
                    <a:pt x="1473892" y="0"/>
                    <a:pt x="1507925" y="14097"/>
                    <a:pt x="1533019" y="39190"/>
                  </a:cubicBezTo>
                  <a:cubicBezTo>
                    <a:pt x="1558112" y="64284"/>
                    <a:pt x="1572209" y="98317"/>
                    <a:pt x="1572209" y="133804"/>
                  </a:cubicBezTo>
                  <a:lnTo>
                    <a:pt x="1572209" y="1189851"/>
                  </a:lnTo>
                  <a:cubicBezTo>
                    <a:pt x="1572209" y="1225338"/>
                    <a:pt x="1558112" y="1259372"/>
                    <a:pt x="1533019" y="1284465"/>
                  </a:cubicBezTo>
                  <a:cubicBezTo>
                    <a:pt x="1507925" y="1309558"/>
                    <a:pt x="1473892" y="1323655"/>
                    <a:pt x="1438405" y="1323655"/>
                  </a:cubicBezTo>
                  <a:lnTo>
                    <a:pt x="133804" y="1323655"/>
                  </a:lnTo>
                  <a:cubicBezTo>
                    <a:pt x="98317" y="1323655"/>
                    <a:pt x="64284" y="1309558"/>
                    <a:pt x="39190" y="1284465"/>
                  </a:cubicBezTo>
                  <a:cubicBezTo>
                    <a:pt x="14097" y="1259372"/>
                    <a:pt x="0" y="1225338"/>
                    <a:pt x="0" y="1189851"/>
                  </a:cubicBezTo>
                  <a:lnTo>
                    <a:pt x="0" y="133804"/>
                  </a:lnTo>
                  <a:cubicBezTo>
                    <a:pt x="0" y="98317"/>
                    <a:pt x="14097" y="64284"/>
                    <a:pt x="39190" y="39190"/>
                  </a:cubicBezTo>
                  <a:cubicBezTo>
                    <a:pt x="64284" y="14097"/>
                    <a:pt x="98317" y="0"/>
                    <a:pt x="1338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72209" cy="1361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660425" y="7800995"/>
            <a:ext cx="1633244" cy="1456303"/>
          </a:xfrm>
          <a:custGeom>
            <a:avLst/>
            <a:gdLst/>
            <a:ahLst/>
            <a:cxnLst/>
            <a:rect l="l" t="t" r="r" b="b"/>
            <a:pathLst>
              <a:path w="1293156" h="1293156">
                <a:moveTo>
                  <a:pt x="0" y="0"/>
                </a:moveTo>
                <a:lnTo>
                  <a:pt x="1293156" y="0"/>
                </a:lnTo>
                <a:lnTo>
                  <a:pt x="1293156" y="1293156"/>
                </a:lnTo>
                <a:lnTo>
                  <a:pt x="0" y="12931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380386" y="1402679"/>
            <a:ext cx="1797387" cy="1433055"/>
          </a:xfrm>
          <a:custGeom>
            <a:avLst/>
            <a:gdLst/>
            <a:ahLst/>
            <a:cxnLst/>
            <a:rect l="l" t="t" r="r" b="b"/>
            <a:pathLst>
              <a:path w="3327295" h="2720064">
                <a:moveTo>
                  <a:pt x="0" y="0"/>
                </a:moveTo>
                <a:lnTo>
                  <a:pt x="3327295" y="0"/>
                </a:lnTo>
                <a:lnTo>
                  <a:pt x="3327295" y="2720064"/>
                </a:lnTo>
                <a:lnTo>
                  <a:pt x="0" y="2720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69142" y="5676900"/>
            <a:ext cx="2090663" cy="1949350"/>
          </a:xfrm>
          <a:custGeom>
            <a:avLst/>
            <a:gdLst/>
            <a:ahLst/>
            <a:cxnLst/>
            <a:rect l="l" t="t" r="r" b="b"/>
            <a:pathLst>
              <a:path w="1779500" h="1730968">
                <a:moveTo>
                  <a:pt x="0" y="0"/>
                </a:moveTo>
                <a:lnTo>
                  <a:pt x="1779500" y="0"/>
                </a:lnTo>
                <a:lnTo>
                  <a:pt x="1779500" y="1730969"/>
                </a:lnTo>
                <a:lnTo>
                  <a:pt x="0" y="1730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723667" y="308522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8"/>
                </a:lnTo>
                <a:lnTo>
                  <a:pt x="0" y="100628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9E372F05-5E51-4109-BFB5-333ABD756813}"/>
              </a:ext>
            </a:extLst>
          </p:cNvPr>
          <p:cNvSpPr/>
          <p:nvPr/>
        </p:nvSpPr>
        <p:spPr>
          <a:xfrm>
            <a:off x="4707851" y="3074655"/>
            <a:ext cx="9825572" cy="16871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500" b="1" dirty="0">
                <a:solidFill>
                  <a:srgbClr val="002060"/>
                </a:solidFill>
                <a:latin typeface="VNI-Avo" pitchFamily="2" charset="0"/>
              </a:rPr>
              <a:t>e</a:t>
            </a:r>
          </a:p>
        </p:txBody>
      </p:sp>
      <p:pic>
        <p:nvPicPr>
          <p:cNvPr id="19" name="1012-copy(3)">
            <a:hlinkClick r:id="" action="ppaction://media"/>
            <a:extLst>
              <a:ext uri="{FF2B5EF4-FFF2-40B4-BE49-F238E27FC236}">
                <a16:creationId xmlns="" xmlns:a16="http://schemas.microsoft.com/office/drawing/2014/main" id="{F575DB7C-F113-4E47-9EAB-3D68AF3B58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50" end="19268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6794" y="-2888462"/>
            <a:ext cx="487363" cy="487363"/>
          </a:xfrm>
          <a:prstGeom prst="rect">
            <a:avLst/>
          </a:prstGeom>
        </p:spPr>
      </p:pic>
      <p:pic>
        <p:nvPicPr>
          <p:cNvPr id="20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BE3B5BC-C99B-43DF-9D4E-4B0A5C2EDC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230339" y="-4152900"/>
            <a:ext cx="487363" cy="487363"/>
          </a:xfrm>
          <a:prstGeom prst="rect">
            <a:avLst/>
          </a:prstGeom>
        </p:spPr>
      </p:pic>
      <p:pic>
        <p:nvPicPr>
          <p:cNvPr id="43" name="1012-copy(1)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921E9AD-FF18-4FF5-A78E-79D0382CA1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82739" y="-4000500"/>
            <a:ext cx="487363" cy="487363"/>
          </a:xfrm>
          <a:prstGeom prst="rect">
            <a:avLst/>
          </a:prstGeom>
        </p:spPr>
      </p:pic>
      <p:pic>
        <p:nvPicPr>
          <p:cNvPr id="24" name="1012-copy(1)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13C889C-7EE6-4955-8610-3332EEE732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V="1">
            <a:off x="7772400" y="-3114148"/>
            <a:ext cx="713049" cy="71304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B2D9EAF-2844-4A0B-2C4B-110FCA6DB2B0}"/>
              </a:ext>
            </a:extLst>
          </p:cNvPr>
          <p:cNvGrpSpPr/>
          <p:nvPr/>
        </p:nvGrpSpPr>
        <p:grpSpPr>
          <a:xfrm>
            <a:off x="14789416" y="7844634"/>
            <a:ext cx="1111714" cy="1207178"/>
            <a:chOff x="13278542" y="7153486"/>
            <a:chExt cx="1505295" cy="1207178"/>
          </a:xfrm>
        </p:grpSpPr>
        <p:sp>
          <p:nvSpPr>
            <p:cNvPr id="18" name="Freeform 18"/>
            <p:cNvSpPr/>
            <p:nvPr/>
          </p:nvSpPr>
          <p:spPr>
            <a:xfrm>
              <a:off x="13278542" y="7153486"/>
              <a:ext cx="1505295" cy="1207178"/>
            </a:xfrm>
            <a:custGeom>
              <a:avLst/>
              <a:gdLst/>
              <a:ahLst/>
              <a:cxnLst/>
              <a:rect l="l" t="t" r="r" b="b"/>
              <a:pathLst>
                <a:path w="744730" h="1071940">
                  <a:moveTo>
                    <a:pt x="0" y="0"/>
                  </a:moveTo>
                  <a:lnTo>
                    <a:pt x="744730" y="0"/>
                  </a:lnTo>
                  <a:lnTo>
                    <a:pt x="744730" y="1071940"/>
                  </a:lnTo>
                  <a:lnTo>
                    <a:pt x="0" y="107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Arrow: Pentagon 44">
              <a:hlinkClick r:id="rId22" action="ppaction://hlinksldjump"/>
              <a:extLst>
                <a:ext uri="{FF2B5EF4-FFF2-40B4-BE49-F238E27FC236}">
                  <a16:creationId xmlns="" xmlns:a16="http://schemas.microsoft.com/office/drawing/2014/main" id="{90482BFF-71C5-4318-A6B9-872CD98CFCE6}"/>
                </a:ext>
              </a:extLst>
            </p:cNvPr>
            <p:cNvSpPr/>
            <p:nvPr/>
          </p:nvSpPr>
          <p:spPr>
            <a:xfrm>
              <a:off x="13502864" y="7319144"/>
              <a:ext cx="593956" cy="847462"/>
            </a:xfrm>
            <a:prstGeom prst="homePlate">
              <a:avLst>
                <a:gd name="adj" fmla="val 96294"/>
              </a:avLst>
            </a:prstGeom>
            <a:solidFill>
              <a:srgbClr val="75D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73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2991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5982" y="7239000"/>
            <a:ext cx="6096000" cy="6096000"/>
          </a:xfrm>
          <a:custGeom>
            <a:avLst/>
            <a:gdLst/>
            <a:ahLst/>
            <a:cxnLst/>
            <a:rect l="l" t="t" r="r" b="b"/>
            <a:pathLst>
              <a:path w="6096000" h="6096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13713" y="611518"/>
            <a:ext cx="15354556" cy="9175680"/>
            <a:chOff x="0" y="0"/>
            <a:chExt cx="3700129" cy="22111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00129" cy="2211149"/>
            </a:xfrm>
            <a:custGeom>
              <a:avLst/>
              <a:gdLst/>
              <a:ahLst/>
              <a:cxnLst/>
              <a:rect l="l" t="t" r="r" b="b"/>
              <a:pathLst>
                <a:path w="3700129" h="2211149">
                  <a:moveTo>
                    <a:pt x="56854" y="0"/>
                  </a:moveTo>
                  <a:lnTo>
                    <a:pt x="3643275" y="0"/>
                  </a:lnTo>
                  <a:cubicBezTo>
                    <a:pt x="3674675" y="0"/>
                    <a:pt x="3700129" y="25455"/>
                    <a:pt x="3700129" y="56854"/>
                  </a:cubicBezTo>
                  <a:lnTo>
                    <a:pt x="3700129" y="2154294"/>
                  </a:lnTo>
                  <a:cubicBezTo>
                    <a:pt x="3700129" y="2169373"/>
                    <a:pt x="3694139" y="2183834"/>
                    <a:pt x="3683477" y="2194496"/>
                  </a:cubicBezTo>
                  <a:cubicBezTo>
                    <a:pt x="3672815" y="2205159"/>
                    <a:pt x="3658353" y="2211149"/>
                    <a:pt x="3643275" y="2211149"/>
                  </a:cubicBezTo>
                  <a:lnTo>
                    <a:pt x="56854" y="2211149"/>
                  </a:lnTo>
                  <a:cubicBezTo>
                    <a:pt x="41776" y="2211149"/>
                    <a:pt x="27314" y="2205159"/>
                    <a:pt x="16652" y="2194496"/>
                  </a:cubicBezTo>
                  <a:cubicBezTo>
                    <a:pt x="5990" y="2183834"/>
                    <a:pt x="0" y="2169373"/>
                    <a:pt x="0" y="2154294"/>
                  </a:cubicBezTo>
                  <a:lnTo>
                    <a:pt x="0" y="56854"/>
                  </a:lnTo>
                  <a:cubicBezTo>
                    <a:pt x="0" y="41776"/>
                    <a:pt x="5990" y="27314"/>
                    <a:pt x="16652" y="16652"/>
                  </a:cubicBezTo>
                  <a:cubicBezTo>
                    <a:pt x="27314" y="5990"/>
                    <a:pt x="41776" y="0"/>
                    <a:pt x="56854" y="0"/>
                  </a:cubicBezTo>
                  <a:close/>
                </a:path>
              </a:pathLst>
            </a:custGeom>
            <a:solidFill>
              <a:srgbClr val="75D6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00129" cy="224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05830" y="1280870"/>
            <a:ext cx="14294378" cy="6375088"/>
            <a:chOff x="0" y="0"/>
            <a:chExt cx="3229363" cy="1310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29363" cy="1310696"/>
            </a:xfrm>
            <a:custGeom>
              <a:avLst/>
              <a:gdLst/>
              <a:ahLst/>
              <a:cxnLst/>
              <a:rect l="l" t="t" r="r" b="b"/>
              <a:pathLst>
                <a:path w="3229363" h="1310696">
                  <a:moveTo>
                    <a:pt x="65142" y="0"/>
                  </a:moveTo>
                  <a:lnTo>
                    <a:pt x="3164221" y="0"/>
                  </a:lnTo>
                  <a:cubicBezTo>
                    <a:pt x="3181497" y="0"/>
                    <a:pt x="3198067" y="6863"/>
                    <a:pt x="3210283" y="19080"/>
                  </a:cubicBezTo>
                  <a:cubicBezTo>
                    <a:pt x="3222500" y="31296"/>
                    <a:pt x="3229363" y="47866"/>
                    <a:pt x="3229363" y="65142"/>
                  </a:cubicBezTo>
                  <a:lnTo>
                    <a:pt x="3229363" y="1245554"/>
                  </a:lnTo>
                  <a:cubicBezTo>
                    <a:pt x="3229363" y="1262831"/>
                    <a:pt x="3222500" y="1279400"/>
                    <a:pt x="3210283" y="1291616"/>
                  </a:cubicBezTo>
                  <a:cubicBezTo>
                    <a:pt x="3198067" y="1303833"/>
                    <a:pt x="3181497" y="1310696"/>
                    <a:pt x="3164221" y="1310696"/>
                  </a:cubicBezTo>
                  <a:lnTo>
                    <a:pt x="65142" y="1310696"/>
                  </a:lnTo>
                  <a:cubicBezTo>
                    <a:pt x="47866" y="1310696"/>
                    <a:pt x="31296" y="1303833"/>
                    <a:pt x="19080" y="1291616"/>
                  </a:cubicBezTo>
                  <a:cubicBezTo>
                    <a:pt x="6863" y="1279400"/>
                    <a:pt x="0" y="1262831"/>
                    <a:pt x="0" y="1245554"/>
                  </a:cubicBezTo>
                  <a:lnTo>
                    <a:pt x="0" y="65142"/>
                  </a:lnTo>
                  <a:cubicBezTo>
                    <a:pt x="0" y="47866"/>
                    <a:pt x="6863" y="31296"/>
                    <a:pt x="19080" y="19080"/>
                  </a:cubicBezTo>
                  <a:cubicBezTo>
                    <a:pt x="31296" y="6863"/>
                    <a:pt x="47866" y="0"/>
                    <a:pt x="651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29363" cy="134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52518" y="7910299"/>
            <a:ext cx="1508852" cy="1508852"/>
          </a:xfrm>
          <a:custGeom>
            <a:avLst/>
            <a:gdLst/>
            <a:ahLst/>
            <a:cxnLst/>
            <a:rect l="l" t="t" r="r" b="b"/>
            <a:pathLst>
              <a:path w="1338119" h="1338119">
                <a:moveTo>
                  <a:pt x="0" y="0"/>
                </a:moveTo>
                <a:lnTo>
                  <a:pt x="1338119" y="0"/>
                </a:lnTo>
                <a:lnTo>
                  <a:pt x="1338119" y="1338119"/>
                </a:lnTo>
                <a:lnTo>
                  <a:pt x="0" y="1338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36085" y="8104706"/>
            <a:ext cx="939021" cy="1351595"/>
          </a:xfrm>
          <a:custGeom>
            <a:avLst/>
            <a:gdLst/>
            <a:ahLst/>
            <a:cxnLst/>
            <a:rect l="l" t="t" r="r" b="b"/>
            <a:pathLst>
              <a:path w="832767" h="1198656">
                <a:moveTo>
                  <a:pt x="0" y="0"/>
                </a:moveTo>
                <a:lnTo>
                  <a:pt x="832767" y="0"/>
                </a:lnTo>
                <a:lnTo>
                  <a:pt x="832767" y="1198657"/>
                </a:lnTo>
                <a:lnTo>
                  <a:pt x="0" y="1198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8F9800E-0022-477B-A1EE-38A61C3CA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43542" r="89637"/>
          <a:stretch>
            <a:fillRect/>
          </a:stretch>
        </p:blipFill>
        <p:spPr>
          <a:xfrm rot="1028130">
            <a:off x="7723702" y="2778277"/>
            <a:ext cx="568718" cy="2686678"/>
          </a:xfrm>
          <a:custGeom>
            <a:avLst/>
            <a:gdLst>
              <a:gd name="connsiteX0" fmla="*/ 0 w 257103"/>
              <a:gd name="connsiteY0" fmla="*/ 0 h 1214585"/>
              <a:gd name="connsiteX1" fmla="*/ 101676 w 257103"/>
              <a:gd name="connsiteY1" fmla="*/ 698689 h 1214585"/>
              <a:gd name="connsiteX2" fmla="*/ 257103 w 257103"/>
              <a:gd name="connsiteY2" fmla="*/ 1214585 h 1214585"/>
              <a:gd name="connsiteX3" fmla="*/ 0 w 257103"/>
              <a:gd name="connsiteY3" fmla="*/ 1214585 h 1214585"/>
              <a:gd name="connsiteX4" fmla="*/ 0 w 257103"/>
              <a:gd name="connsiteY4" fmla="*/ 0 h 12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03" h="1214585">
                <a:moveTo>
                  <a:pt x="0" y="0"/>
                </a:moveTo>
                <a:lnTo>
                  <a:pt x="101676" y="698689"/>
                </a:lnTo>
                <a:lnTo>
                  <a:pt x="257103" y="1214585"/>
                </a:lnTo>
                <a:lnTo>
                  <a:pt x="0" y="12145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194C276-6EF4-446B-9782-DA2280EE524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3"/>
                    </a14:imgEffect>
                  </a14:imgLayer>
                </a14:imgProps>
              </a:ext>
            </a:extLst>
          </a:blip>
          <a:srcRect l="40977" t="-30682" r="12828" b="100000"/>
          <a:stretch>
            <a:fillRect/>
          </a:stretch>
        </p:blipFill>
        <p:spPr>
          <a:xfrm rot="900000">
            <a:off x="14293588" y="1866691"/>
            <a:ext cx="1146115" cy="660066"/>
          </a:xfrm>
          <a:custGeom>
            <a:avLst/>
            <a:gdLst>
              <a:gd name="connsiteX0" fmla="*/ 875146 w 1146115"/>
              <a:gd name="connsiteY0" fmla="*/ 0 h 660066"/>
              <a:gd name="connsiteX1" fmla="*/ 1146115 w 1146115"/>
              <a:gd name="connsiteY1" fmla="*/ 660066 h 660066"/>
              <a:gd name="connsiteX2" fmla="*/ 0 w 1146115"/>
              <a:gd name="connsiteY2" fmla="*/ 660066 h 660066"/>
              <a:gd name="connsiteX3" fmla="*/ 24269 w 1146115"/>
              <a:gd name="connsiteY3" fmla="*/ 491617 h 660066"/>
              <a:gd name="connsiteX4" fmla="*/ 875146 w 1146115"/>
              <a:gd name="connsiteY4" fmla="*/ 0 h 6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115" h="660066">
                <a:moveTo>
                  <a:pt x="875146" y="0"/>
                </a:moveTo>
                <a:lnTo>
                  <a:pt x="1146115" y="660066"/>
                </a:lnTo>
                <a:lnTo>
                  <a:pt x="0" y="660066"/>
                </a:lnTo>
                <a:lnTo>
                  <a:pt x="24269" y="491617"/>
                </a:lnTo>
                <a:lnTo>
                  <a:pt x="875146" y="0"/>
                </a:lnTo>
                <a:close/>
              </a:path>
            </a:pathLst>
          </a:custGeom>
        </p:spPr>
      </p:pic>
      <p:sp>
        <p:nvSpPr>
          <p:cNvPr id="35" name="TextBox 23">
            <a:extLst>
              <a:ext uri="{FF2B5EF4-FFF2-40B4-BE49-F238E27FC236}">
                <a16:creationId xmlns="" xmlns:a16="http://schemas.microsoft.com/office/drawing/2014/main" id="{E56F2F42-F839-4725-B0C4-8B643B839785}"/>
              </a:ext>
            </a:extLst>
          </p:cNvPr>
          <p:cNvSpPr txBox="1"/>
          <p:nvPr/>
        </p:nvSpPr>
        <p:spPr>
          <a:xfrm>
            <a:off x="5842014" y="2013481"/>
            <a:ext cx="6697951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4800" b="1">
                <a:solidFill>
                  <a:srgbClr val="47B2AB"/>
                </a:solidFill>
                <a:latin typeface="Times New Roman" panose="02020603050405020304" pitchFamily="18" charset="0"/>
                <a:ea typeface="Cosmic Octo Medium"/>
                <a:cs typeface="Times New Roman" panose="02020603050405020304" pitchFamily="18" charset="0"/>
                <a:sym typeface="Cosmic Octo Medium"/>
              </a:rPr>
              <a:t>Mở túi . . . 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70607" y="-100541"/>
            <a:ext cx="3056957" cy="3303195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6" y="0"/>
                </a:lnTo>
                <a:lnTo>
                  <a:pt x="3056956" y="3303195"/>
                </a:lnTo>
                <a:lnTo>
                  <a:pt x="0" y="3303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\</a:t>
            </a:r>
          </a:p>
        </p:txBody>
      </p:sp>
      <p:sp>
        <p:nvSpPr>
          <p:cNvPr id="19" name="Freeform 19"/>
          <p:cNvSpPr/>
          <p:nvPr/>
        </p:nvSpPr>
        <p:spPr>
          <a:xfrm>
            <a:off x="-387529" y="438945"/>
            <a:ext cx="2170425" cy="1006288"/>
          </a:xfrm>
          <a:custGeom>
            <a:avLst/>
            <a:gdLst/>
            <a:ahLst/>
            <a:cxnLst/>
            <a:rect l="l" t="t" r="r" b="b"/>
            <a:pathLst>
              <a:path w="2170425" h="1006288">
                <a:moveTo>
                  <a:pt x="0" y="0"/>
                </a:moveTo>
                <a:lnTo>
                  <a:pt x="2170425" y="0"/>
                </a:lnTo>
                <a:lnTo>
                  <a:pt x="2170425" y="1006287"/>
                </a:lnTo>
                <a:lnTo>
                  <a:pt x="0" y="10062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1012-copy(2)">
            <a:hlinkClick r:id="" action="ppaction://media"/>
            <a:extLst>
              <a:ext uri="{FF2B5EF4-FFF2-40B4-BE49-F238E27FC236}">
                <a16:creationId xmlns="" xmlns:a16="http://schemas.microsoft.com/office/drawing/2014/main" id="{1CF7B800-9AA6-4067-9ECA-EC8836A3E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00" end="25341.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42991" y="-1992438"/>
            <a:ext cx="487363" cy="4873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17F734B-B4C7-4816-B4FA-5B96F3FF52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l="10363" t="100000" r="74911" b="-4089"/>
          <a:stretch>
            <a:fillRect/>
          </a:stretch>
        </p:blipFill>
        <p:spPr>
          <a:xfrm rot="1028130">
            <a:off x="2505713" y="5275808"/>
            <a:ext cx="1618183" cy="389551"/>
          </a:xfrm>
          <a:custGeom>
            <a:avLst/>
            <a:gdLst>
              <a:gd name="connsiteX0" fmla="*/ 0 w 365381"/>
              <a:gd name="connsiteY0" fmla="*/ 0 h 87961"/>
              <a:gd name="connsiteX1" fmla="*/ 365381 w 365381"/>
              <a:gd name="connsiteY1" fmla="*/ 0 h 87961"/>
              <a:gd name="connsiteX2" fmla="*/ 26500 w 365381"/>
              <a:gd name="connsiteY2" fmla="*/ 87961 h 87961"/>
              <a:gd name="connsiteX3" fmla="*/ 0 w 365381"/>
              <a:gd name="connsiteY3" fmla="*/ 0 h 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81" h="87961">
                <a:moveTo>
                  <a:pt x="0" y="0"/>
                </a:moveTo>
                <a:lnTo>
                  <a:pt x="365381" y="0"/>
                </a:lnTo>
                <a:lnTo>
                  <a:pt x="26500" y="87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F3162FD-54CA-4F50-8DDC-298F74681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 t="5460" r="31803"/>
          <a:stretch>
            <a:fillRect/>
          </a:stretch>
        </p:blipFill>
        <p:spPr>
          <a:xfrm rot="1638616">
            <a:off x="6278442" y="2514483"/>
            <a:ext cx="3387665" cy="4072028"/>
          </a:xfrm>
          <a:custGeom>
            <a:avLst/>
            <a:gdLst>
              <a:gd name="connsiteX0" fmla="*/ 0 w 1692029"/>
              <a:gd name="connsiteY0" fmla="*/ 139970 h 2033847"/>
              <a:gd name="connsiteX1" fmla="*/ 993395 w 1692029"/>
              <a:gd name="connsiteY1" fmla="*/ 0 h 2033847"/>
              <a:gd name="connsiteX2" fmla="*/ 923900 w 1692029"/>
              <a:gd name="connsiteY2" fmla="*/ 596177 h 2033847"/>
              <a:gd name="connsiteX3" fmla="*/ 1268490 w 1692029"/>
              <a:gd name="connsiteY3" fmla="*/ 887060 h 2033847"/>
              <a:gd name="connsiteX4" fmla="*/ 1087710 w 1692029"/>
              <a:gd name="connsiteY4" fmla="*/ 1312010 h 2033847"/>
              <a:gd name="connsiteX5" fmla="*/ 1692029 w 1692029"/>
              <a:gd name="connsiteY5" fmla="*/ 1308694 h 2033847"/>
              <a:gd name="connsiteX6" fmla="*/ 1272168 w 1692029"/>
              <a:gd name="connsiteY6" fmla="*/ 1868532 h 2033847"/>
              <a:gd name="connsiteX7" fmla="*/ 936011 w 1692029"/>
              <a:gd name="connsiteY7" fmla="*/ 2033847 h 2033847"/>
              <a:gd name="connsiteX8" fmla="*/ 256584 w 1692029"/>
              <a:gd name="connsiteY8" fmla="*/ 2033847 h 2033847"/>
              <a:gd name="connsiteX9" fmla="*/ 0 w 1692029"/>
              <a:gd name="connsiteY9" fmla="*/ 1156779 h 2033847"/>
              <a:gd name="connsiteX10" fmla="*/ 0 w 1692029"/>
              <a:gd name="connsiteY10" fmla="*/ 139970 h 203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029" h="2033847">
                <a:moveTo>
                  <a:pt x="0" y="139970"/>
                </a:moveTo>
                <a:lnTo>
                  <a:pt x="993395" y="0"/>
                </a:lnTo>
                <a:lnTo>
                  <a:pt x="923900" y="596177"/>
                </a:lnTo>
                <a:lnTo>
                  <a:pt x="1268490" y="887060"/>
                </a:lnTo>
                <a:lnTo>
                  <a:pt x="1087710" y="1312010"/>
                </a:lnTo>
                <a:lnTo>
                  <a:pt x="1692029" y="1308694"/>
                </a:lnTo>
                <a:lnTo>
                  <a:pt x="1272168" y="1868532"/>
                </a:lnTo>
                <a:lnTo>
                  <a:pt x="936011" y="2033847"/>
                </a:lnTo>
                <a:lnTo>
                  <a:pt x="256584" y="2033847"/>
                </a:lnTo>
                <a:lnTo>
                  <a:pt x="0" y="1156779"/>
                </a:lnTo>
                <a:lnTo>
                  <a:pt x="0" y="13997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D31704A-1314-45F8-936D-A271D524A34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38616">
            <a:off x="6244346" y="2654810"/>
            <a:ext cx="4967445" cy="4307213"/>
          </a:xfrm>
          <a:custGeom>
            <a:avLst/>
            <a:gdLst>
              <a:gd name="connsiteX0" fmla="*/ 0 w 2481078"/>
              <a:gd name="connsiteY0" fmla="*/ 0 h 2151314"/>
              <a:gd name="connsiteX1" fmla="*/ 2481078 w 2481078"/>
              <a:gd name="connsiteY1" fmla="*/ 0 h 2151314"/>
              <a:gd name="connsiteX2" fmla="*/ 2481078 w 2481078"/>
              <a:gd name="connsiteY2" fmla="*/ 2151314 h 2151314"/>
              <a:gd name="connsiteX3" fmla="*/ 936012 w 2481078"/>
              <a:gd name="connsiteY3" fmla="*/ 2151314 h 2151314"/>
              <a:gd name="connsiteX4" fmla="*/ 1272169 w 2481078"/>
              <a:gd name="connsiteY4" fmla="*/ 1985999 h 2151314"/>
              <a:gd name="connsiteX5" fmla="*/ 1692030 w 2481078"/>
              <a:gd name="connsiteY5" fmla="*/ 1426161 h 2151314"/>
              <a:gd name="connsiteX6" fmla="*/ 1087711 w 2481078"/>
              <a:gd name="connsiteY6" fmla="*/ 1429477 h 2151314"/>
              <a:gd name="connsiteX7" fmla="*/ 1268491 w 2481078"/>
              <a:gd name="connsiteY7" fmla="*/ 1004527 h 2151314"/>
              <a:gd name="connsiteX8" fmla="*/ 923901 w 2481078"/>
              <a:gd name="connsiteY8" fmla="*/ 713644 h 2151314"/>
              <a:gd name="connsiteX9" fmla="*/ 993396 w 2481078"/>
              <a:gd name="connsiteY9" fmla="*/ 117467 h 2151314"/>
              <a:gd name="connsiteX10" fmla="*/ 1 w 2481078"/>
              <a:gd name="connsiteY10" fmla="*/ 257437 h 2151314"/>
              <a:gd name="connsiteX11" fmla="*/ 0 w 2481078"/>
              <a:gd name="connsiteY11" fmla="*/ 0 h 21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1078" h="2151314">
                <a:moveTo>
                  <a:pt x="0" y="0"/>
                </a:moveTo>
                <a:lnTo>
                  <a:pt x="2481078" y="0"/>
                </a:lnTo>
                <a:lnTo>
                  <a:pt x="2481078" y="2151314"/>
                </a:lnTo>
                <a:lnTo>
                  <a:pt x="936012" y="2151314"/>
                </a:lnTo>
                <a:lnTo>
                  <a:pt x="1272169" y="1985999"/>
                </a:lnTo>
                <a:lnTo>
                  <a:pt x="1692030" y="1426161"/>
                </a:lnTo>
                <a:lnTo>
                  <a:pt x="1087711" y="1429477"/>
                </a:lnTo>
                <a:lnTo>
                  <a:pt x="1268491" y="1004527"/>
                </a:lnTo>
                <a:lnTo>
                  <a:pt x="923901" y="713644"/>
                </a:lnTo>
                <a:lnTo>
                  <a:pt x="993396" y="117467"/>
                </a:lnTo>
                <a:lnTo>
                  <a:pt x="1" y="25743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87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62E-6 L -0.06832 -0.023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11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284E-6 L 0.04618 0.010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ĐẸ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2f32c7-b3c1-458d-b965-5a750a8d3e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192201C6A049B4CE6824C6C5926A" ma:contentTypeVersion="16" ma:contentTypeDescription="Create a new document." ma:contentTypeScope="" ma:versionID="898ba48f4508b4036ede7dc63cf90d1a">
  <xsd:schema xmlns:xsd="http://www.w3.org/2001/XMLSchema" xmlns:xs="http://www.w3.org/2001/XMLSchema" xmlns:p="http://schemas.microsoft.com/office/2006/metadata/properties" xmlns:ns3="842f32c7-b3c1-458d-b965-5a750a8d3e61" xmlns:ns4="81f830b0-53a7-41fa-9cf9-513289d2c698" targetNamespace="http://schemas.microsoft.com/office/2006/metadata/properties" ma:root="true" ma:fieldsID="9a9748f9d9aff13c1009f8a29dd7b816" ns3:_="" ns4:_="">
    <xsd:import namespace="842f32c7-b3c1-458d-b965-5a750a8d3e61"/>
    <xsd:import namespace="81f830b0-53a7-41fa-9cf9-513289d2c6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f32c7-b3c1-458d-b965-5a750a8d3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830b0-53a7-41fa-9cf9-513289d2c6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1925D6-2229-4D4B-B809-0C09EE1BD5D4}">
  <ds:schemaRefs>
    <ds:schemaRef ds:uri="81f830b0-53a7-41fa-9cf9-513289d2c698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42f32c7-b3c1-458d-b965-5a750a8d3e6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780B10D-6A74-4263-91F5-A5440FA51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f32c7-b3c1-458d-b965-5a750a8d3e61"/>
    <ds:schemaRef ds:uri="81f830b0-53a7-41fa-9cf9-513289d2c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3FD4C1-4798-44A9-82AC-C3BD0ADE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384</TotalTime>
  <Words>142</Words>
  <Application>Microsoft Office PowerPoint</Application>
  <PresentationFormat>Custom</PresentationFormat>
  <Paragraphs>52</Paragraphs>
  <Slides>20</Slides>
  <Notes>0</Notes>
  <HiddenSlides>6</HiddenSlides>
  <MMClips>34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VNI-Avo</vt:lpstr>
      <vt:lpstr>HP001 4 hàng</vt:lpstr>
      <vt:lpstr>Baloo Bhaijaan</vt:lpstr>
      <vt:lpstr>Times New Roman</vt:lpstr>
      <vt:lpstr>#9Slide07 Cadena</vt:lpstr>
      <vt:lpstr>Calibri</vt:lpstr>
      <vt:lpstr>#9Slide07 SVNHogfish</vt:lpstr>
      <vt:lpstr>Canva Sans</vt:lpstr>
      <vt:lpstr>Retropix</vt:lpstr>
      <vt:lpstr>Cosmic Octo Medium</vt:lpstr>
      <vt:lpstr>#9Slide07 SVNA Love Of Thunder</vt:lpstr>
      <vt:lpstr>.VnAvant</vt:lpstr>
      <vt:lpstr>Nunito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nguye</dc:creator>
  <dc:description>9Slide.vn</dc:description>
  <cp:lastModifiedBy>CÔ GIÁO</cp:lastModifiedBy>
  <cp:revision>31</cp:revision>
  <dcterms:created xsi:type="dcterms:W3CDTF">2006-08-16T00:00:00Z</dcterms:created>
  <dcterms:modified xsi:type="dcterms:W3CDTF">2024-12-16T08:48:31Z</dcterms:modified>
  <cp:category>9Slide.vn</cp:category>
  <dc:identifier>DAGTGBZMcUQ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0x0101004F65192201C6A049B4CE6824C6C5926A</vt:lpwstr>
  </property>
</Properties>
</file>