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F1B4-C50E-41CD-BD71-6440F3D3D93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3EA2-2D06-4FD8-A4CF-A8CF9AC1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6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F1B4-C50E-41CD-BD71-6440F3D3D93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3EA2-2D06-4FD8-A4CF-A8CF9AC1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7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F1B4-C50E-41CD-BD71-6440F3D3D93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3EA2-2D06-4FD8-A4CF-A8CF9AC1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F1B4-C50E-41CD-BD71-6440F3D3D93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3EA2-2D06-4FD8-A4CF-A8CF9AC1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F1B4-C50E-41CD-BD71-6440F3D3D93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3EA2-2D06-4FD8-A4CF-A8CF9AC1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F1B4-C50E-41CD-BD71-6440F3D3D93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3EA2-2D06-4FD8-A4CF-A8CF9AC1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7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F1B4-C50E-41CD-BD71-6440F3D3D93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3EA2-2D06-4FD8-A4CF-A8CF9AC1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8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F1B4-C50E-41CD-BD71-6440F3D3D93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3EA2-2D06-4FD8-A4CF-A8CF9AC1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0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F1B4-C50E-41CD-BD71-6440F3D3D93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3EA2-2D06-4FD8-A4CF-A8CF9AC1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4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F1B4-C50E-41CD-BD71-6440F3D3D93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3EA2-2D06-4FD8-A4CF-A8CF9AC1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7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F1B4-C50E-41CD-BD71-6440F3D3D93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3EA2-2D06-4FD8-A4CF-A8CF9AC1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8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3F1B4-C50E-41CD-BD71-6440F3D3D93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93EA2-2D06-4FD8-A4CF-A8CF9AC17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8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6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9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8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2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1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2024-12-27T06:40:12Z</dcterms:created>
  <dcterms:modified xsi:type="dcterms:W3CDTF">2024-12-27T06:40:54Z</dcterms:modified>
</cp:coreProperties>
</file>