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4" r:id="rId3"/>
    <p:sldId id="259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F4A1-B067-450F-AFEB-BE1A5091C54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E9742-188A-4241-AA2B-DC4BE7898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B2EE3-835B-57A9-E2A7-9668C1151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6DF2D3-757D-5D55-83E3-30A658F5D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F4315D-294C-10F6-7E80-D375A4A1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C11DC4-2B4E-4A02-284F-17B41766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30FBF8-F147-9213-1250-F1AC38DC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4F674-3AEA-450F-B4B5-45CEDB0E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459983-9E57-6D76-6BA7-A226D2096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604511-DA40-F155-604D-B2288B0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C06540-E7FF-5781-5985-A29F28C3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3A0FCF-AB04-9E7E-C28F-28D90CDB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7606B5E-D556-8D02-EDFC-C47E1F152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5F2DC5-E0AB-0016-A1AC-538812E1D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2A700D-73B5-79ED-3EC5-E3E56265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ECEBDC-F91F-B8A1-54B8-92B60E91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9FEB5D-EFEF-6A0E-A13D-45640434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F56473-9333-44F9-C862-818BD2EC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DAD432-6A27-5BEA-8698-17997F09C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AF8E9B-FD41-BCF4-1394-CC1079F4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F35EA9-20D3-3BC8-DC45-AD656973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A91F71-D236-9FD8-3C0C-E0F3B8CD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6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B0F77-C54D-47E7-089C-4ACDAD27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31AB3C-D526-82A4-953A-0A89C3D1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1745CB-B11D-F91F-7E18-54544E83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176B9-37B0-C10E-1425-C57CBFF1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F74BE3-66FF-2608-0496-B5866C31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430E9-D033-0F07-E638-E6909465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B65CC1-27AC-FF44-7CAD-D985C50CF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BEBFF8-BA07-8405-7599-7040DF934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D35645-72DC-A0BE-C415-C546B752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8FD3A3-287F-7949-8E96-38A7A364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B5DCA1-3114-515D-6056-EC66F83D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E1A312-E6A4-0858-3D92-9E662919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D57615-5696-A730-3236-C6D871493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8810CE1-5865-3A5F-18EB-E1F3E4596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C72E83F-296B-1804-6E9C-C11727BC7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38C8391-EDB4-2320-CF29-6D997826E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CF2B52-1C87-0FEB-07EB-2169083A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960D05A-6984-CFB4-3C1D-16EECE07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E19F39C-2814-933C-94C6-550EAE58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5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558777-5767-12A9-5A6A-30298BF5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13149E7-4CED-572B-56B2-24A42082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3105A29-1410-AAFE-C343-CD6975A2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D93C85-5583-C218-C23F-11018E33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081F90B-636A-453A-59C0-F33A2C5C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6545FE-1532-7868-1848-274D7618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940DF3-2E0F-641E-F79A-DD782C51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4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D86601-F9E7-1370-3FE6-51C75909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451650-4D21-CDF5-5DE4-5B7066EB0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B65A69-3747-8241-6491-C77A5C88A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E07D9A-FF84-C39A-7242-411D3E96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D3FEA5-B95B-355D-0457-09BA9CCD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210B4E-A05A-D412-5F1C-5BBE8EC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08466-A970-B052-1710-41D5FD67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39BAA33-BBD7-9C48-02EA-A9BAAF26C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3E9046-89AE-1FE9-D3FD-74FE8E108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A0999D-0ED2-BDE8-CF0F-FD4C2978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91EF2D-D787-886B-97B8-C12D75C5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8F691C-CF2E-BC7E-74E6-2DA06C3F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D5733F0-B4AE-F309-DE52-BEBDD273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25A058-722A-4E40-A5BC-1FAAE26D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30CD92-9F95-72C4-C5C3-EA8B65AC9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A439-7C56-409B-AEB5-ED982E64205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290004-EA18-048B-0498-66D2F7E18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014EA0-487E-9E60-CAD6-47BA90B3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holding a sign&#10;&#10;Description automatically generated">
            <a:extLst>
              <a:ext uri="{FF2B5EF4-FFF2-40B4-BE49-F238E27FC236}">
                <a16:creationId xmlns="" xmlns:a16="http://schemas.microsoft.com/office/drawing/2014/main" id="{0EDD816E-4A4E-FF79-E9BF-E89D88142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018" r="3333" b="4108"/>
          <a:stretch/>
        </p:blipFill>
        <p:spPr>
          <a:xfrm>
            <a:off x="0" y="0"/>
            <a:ext cx="122401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47ABCA-4430-BF34-A42E-E1D96DB95ED0}"/>
              </a:ext>
            </a:extLst>
          </p:cNvPr>
          <p:cNvSpPr/>
          <p:nvPr/>
        </p:nvSpPr>
        <p:spPr>
          <a:xfrm>
            <a:off x="3911895" y="1521545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Thời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Khoá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biểu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0ACFAE1-4B44-262F-17F5-76F0BD953427}"/>
              </a:ext>
            </a:extLst>
          </p:cNvPr>
          <p:cNvSpPr/>
          <p:nvPr/>
        </p:nvSpPr>
        <p:spPr>
          <a:xfrm>
            <a:off x="3259547" y="2536448"/>
            <a:ext cx="5991064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Chủ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đề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NGHỀ NGHIỆP</a:t>
            </a:r>
            <a:endParaRPr lang="en-US" sz="3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Thời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gian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4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tuần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Từ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ngày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09/11-04/12/2024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CF998F0-4847-865B-7A00-D786A6747CBB}"/>
              </a:ext>
            </a:extLst>
          </p:cNvPr>
          <p:cNvSpPr/>
          <p:nvPr/>
        </p:nvSpPr>
        <p:spPr>
          <a:xfrm>
            <a:off x="5251863" y="2028338"/>
            <a:ext cx="1736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Lớp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3C3</a:t>
            </a:r>
          </a:p>
        </p:txBody>
      </p:sp>
      <p:sp>
        <p:nvSpPr>
          <p:cNvPr id="3" name="AutoShape 2" descr="Hình Nền Mầm Non Đẹp, Ngộ Nghĩnh Cực Đáng Yê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95" y="3520573"/>
            <a:ext cx="3833195" cy="300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school schedule with cartoon characters&#10;&#10;Description automatically generated">
            <a:extLst>
              <a:ext uri="{FF2B5EF4-FFF2-40B4-BE49-F238E27FC236}">
                <a16:creationId xmlns="" xmlns:a16="http://schemas.microsoft.com/office/drawing/2014/main" id="{6FE8793B-09E4-802C-A3A8-479D753CD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377" r="5079" b="6421"/>
          <a:stretch/>
        </p:blipFill>
        <p:spPr>
          <a:xfrm>
            <a:off x="-36067" y="539224"/>
            <a:ext cx="12192000" cy="6318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F55FA57-7946-2586-957E-FB53FDE2A57A}"/>
              </a:ext>
            </a:extLst>
          </p:cNvPr>
          <p:cNvSpPr/>
          <p:nvPr/>
        </p:nvSpPr>
        <p:spPr>
          <a:xfrm>
            <a:off x="2924683" y="-76278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4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:Chăm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sóc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sắc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đẹp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3D2662B-4918-31E5-F901-21B80E04D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52044"/>
              </p:ext>
            </p:extLst>
          </p:nvPr>
        </p:nvGraphicFramePr>
        <p:xfrm>
          <a:off x="-36067" y="2680514"/>
          <a:ext cx="12070080" cy="5437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604">
                  <a:extLst>
                    <a:ext uri="{9D8B030D-6E8A-4147-A177-3AD203B41FA5}">
                      <a16:colId xmlns="" xmlns:a16="http://schemas.microsoft.com/office/drawing/2014/main" val="113938971"/>
                    </a:ext>
                  </a:extLst>
                </a:gridCol>
                <a:gridCol w="2221779">
                  <a:extLst>
                    <a:ext uri="{9D8B030D-6E8A-4147-A177-3AD203B41FA5}">
                      <a16:colId xmlns="" xmlns:a16="http://schemas.microsoft.com/office/drawing/2014/main" val="438297737"/>
                    </a:ext>
                  </a:extLst>
                </a:gridCol>
                <a:gridCol w="2395728">
                  <a:extLst>
                    <a:ext uri="{9D8B030D-6E8A-4147-A177-3AD203B41FA5}">
                      <a16:colId xmlns="" xmlns:a16="http://schemas.microsoft.com/office/drawing/2014/main" val="1852054077"/>
                    </a:ext>
                  </a:extLst>
                </a:gridCol>
                <a:gridCol w="2114013">
                  <a:extLst>
                    <a:ext uri="{9D8B030D-6E8A-4147-A177-3AD203B41FA5}">
                      <a16:colId xmlns="" xmlns:a16="http://schemas.microsoft.com/office/drawing/2014/main" val="2276826564"/>
                    </a:ext>
                  </a:extLst>
                </a:gridCol>
                <a:gridCol w="2293395">
                  <a:extLst>
                    <a:ext uri="{9D8B030D-6E8A-4147-A177-3AD203B41FA5}">
                      <a16:colId xmlns="" xmlns:a16="http://schemas.microsoft.com/office/drawing/2014/main" val="2601786475"/>
                    </a:ext>
                  </a:extLst>
                </a:gridCol>
                <a:gridCol w="2194561">
                  <a:extLst>
                    <a:ext uri="{9D8B030D-6E8A-4147-A177-3AD203B41FA5}">
                      <a16:colId xmlns="" xmlns:a16="http://schemas.microsoft.com/office/drawing/2014/main" val="847855915"/>
                    </a:ext>
                  </a:extLst>
                </a:gridCol>
              </a:tblGrid>
              <a:tr h="1700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(09/12/2024)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thể chất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VĐCB: Chạy theo đường dích dắc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(10/12/2024)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Dạy KNCH bài: Cháu yêu  cô chú công nhân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(11/12/2024)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nhận thức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Nhận biết 1 và nhiếu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(12/12/2024)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Dán tóc cho bạn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(13/12/2024)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ngôn ngữ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Truyện: Sắc đẹp của rừng xanh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1194697"/>
                  </a:ext>
                </a:extLst>
              </a:tr>
              <a:tr h="2009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(09/12/2024)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Thời tiết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Mèo đuổi chuột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Chơi góc Chơi KVC số 4: Bật xa 25-30cm, đi cầu thăng bằng...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Quan sát:</a:t>
                      </a: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Hòn non bộ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TCVĐ</a:t>
                      </a: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Con bọ rùa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 tự do: Khu vui chơi số 3( </a:t>
                      </a: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 khu quả núi: đi thăng bằng, trèo lên xuống bậc)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su hào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TVVĐ: Chạy theo đường dích dắc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KVC số 4: Lăn bánh xe, đánh bóng vào gôn…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khế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TVVĐ: Dung dăng dung dẻ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Chăm sóc cây xanh, nhặt lá cây…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(13/12/2024)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TVVĐ: Xi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bô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khoai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do: KVC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chèo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thuyền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đập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23915028"/>
                  </a:ext>
                </a:extLst>
              </a:tr>
              <a:tr h="1728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(09/12/2024)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videoclip nhận biết về một số hành động, dấu hiệu bạo lực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(10/12/2024)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'Xem tranh ảnh, video về an toàn khi đi xe máy xe đạp điện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(11/12/2024)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Cân đo trẻ lần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(12/12/2024)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SzPts val="950"/>
                        <a:buFont typeface="Times New Roman" panose="02020603050405020304" pitchFamily="18" charset="0"/>
                        <a:buChar char="-"/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hình ảnh, Tập 2 hoạt hình ATGT, trò chuyện về chú cảnh sát giao thông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(13/12/2024)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ngoan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9529453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833396CA-946C-F891-4EBC-091047C2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90" y="2603606"/>
            <a:ext cx="243486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A person and person holding a baby&#10;&#10;Description automatically generated">
            <a:extLst>
              <a:ext uri="{FF2B5EF4-FFF2-40B4-BE49-F238E27FC236}">
                <a16:creationId xmlns="" xmlns:a16="http://schemas.microsoft.com/office/drawing/2014/main" id="{E6EB5810-D64F-835B-8C43-EAE8B13D92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57" y="539225"/>
            <a:ext cx="3291840" cy="18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1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rame with a fairy and flowers&#10;&#10;Description automatically generated">
            <a:extLst>
              <a:ext uri="{FF2B5EF4-FFF2-40B4-BE49-F238E27FC236}">
                <a16:creationId xmlns="" xmlns:a16="http://schemas.microsoft.com/office/drawing/2014/main" id="{15A81341-F113-1251-4F7F-FB164E751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t="8525" r="16315" b="17626"/>
          <a:stretch/>
        </p:blipFill>
        <p:spPr>
          <a:xfrm>
            <a:off x="0" y="550326"/>
            <a:ext cx="12192000" cy="6307673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2CDD233-ADD9-5CE2-376E-045A62F8594B}"/>
              </a:ext>
            </a:extLst>
          </p:cNvPr>
          <p:cNvSpPr/>
          <p:nvPr/>
        </p:nvSpPr>
        <p:spPr>
          <a:xfrm>
            <a:off x="2486533" y="0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3:Bác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sĩ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mến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yêu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FAFA4318-9416-91AD-0ACA-0FD92B018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116" y="766303"/>
            <a:ext cx="19006867" cy="5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9742"/>
              </p:ext>
            </p:extLst>
          </p:nvPr>
        </p:nvGraphicFramePr>
        <p:xfrm>
          <a:off x="760338" y="1048385"/>
          <a:ext cx="10669662" cy="1482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9097"/>
                <a:gridCol w="2158621"/>
                <a:gridCol w="2158409"/>
                <a:gridCol w="2041451"/>
                <a:gridCol w="2052084"/>
              </a:tblGrid>
              <a:tr h="1482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(16/12/2024)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thể chất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VĐCB: Ném xa bằng 2 tay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(17/12/2024)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nhận thức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 hiểu công việc của bác sĩ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(18/12/2024)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Dậy KNVĐTN: Cháu yêu cô chú công nhân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(19/12/2024)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ngôn ngữ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Thơ: Làm bác sĩ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Tô màu dụng cụ bác sĩ</a:t>
                      </a: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20406"/>
              </p:ext>
            </p:extLst>
          </p:nvPr>
        </p:nvGraphicFramePr>
        <p:xfrm>
          <a:off x="803699" y="2700669"/>
          <a:ext cx="10636933" cy="2583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8138"/>
                <a:gridCol w="2159381"/>
                <a:gridCol w="2169042"/>
                <a:gridCol w="2030819"/>
                <a:gridCol w="2009553"/>
              </a:tblGrid>
              <a:tr h="2583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(16/12/2024)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rau cải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Xi bô khoai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KVC Số1:  Vẽ tranh cát, đong đo nước...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(17/12/2024)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vú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Lộn cầu vồng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KVC Số1:  sàng cát, chơi với cát, câu cá...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(18/12/2024)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trạm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Dung dăng dung dẻ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KVC Số1:  Pha màu nước, chợ quê, dòng chảy...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(19/12/2024)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Thời tiết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Ném xa bằng 2 tay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KVC Số1:  sàng cát, vẽ tranh cát...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(20/12/2024)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mướp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Giao hạt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Nhặt rác phân loại rác bỏ vào túi.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67753"/>
              </p:ext>
            </p:extLst>
          </p:nvPr>
        </p:nvGraphicFramePr>
        <p:xfrm>
          <a:off x="770971" y="4837813"/>
          <a:ext cx="10659029" cy="1562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1838"/>
                <a:gridCol w="2211572"/>
                <a:gridCol w="2126512"/>
                <a:gridCol w="2030819"/>
                <a:gridCol w="1988288"/>
              </a:tblGrid>
              <a:tr h="1562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(16/12/2024)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Nghe truyện: Đôi tai tôi dài quá- Trò chuyện với trẻ về quyền con người,tôn trọng người khác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(17/12/2024)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 chuyên, hướng dẫn trẻ cách sử dụng các học liệu một cách an toàn.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(18/12/2024)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tranh ảnh, trò chuyện về tiết kệm nước, vặn nước vừa đủ để uống, rửa tay…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(19/12/2024)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SzPts val="950"/>
                        <a:buFont typeface="Times New Roman" panose="02020603050405020304" pitchFamily="18" charset="0"/>
                        <a:buNone/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Ôn thơ: Làm bác sĩ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SzPts val="950"/>
                        <a:buFont typeface="Times New Roman" panose="02020603050405020304" pitchFamily="18" charset="0"/>
                        <a:buNone/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chú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bộ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Nêu gương cuối 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Phát phiếu bé ngoan.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15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school schedule with cartoon characters&#10;&#10;Description automatically generated">
            <a:extLst>
              <a:ext uri="{FF2B5EF4-FFF2-40B4-BE49-F238E27FC236}">
                <a16:creationId xmlns="" xmlns:a16="http://schemas.microsoft.com/office/drawing/2014/main" id="{6FE8793B-09E4-802C-A3A8-479D753CD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377" r="5079" b="6421"/>
          <a:stretch/>
        </p:blipFill>
        <p:spPr>
          <a:xfrm>
            <a:off x="-36067" y="539224"/>
            <a:ext cx="12192000" cy="6318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F55FA57-7946-2586-957E-FB53FDE2A57A}"/>
              </a:ext>
            </a:extLst>
          </p:cNvPr>
          <p:cNvSpPr/>
          <p:nvPr/>
        </p:nvSpPr>
        <p:spPr>
          <a:xfrm>
            <a:off x="2924683" y="-76278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2: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Bé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đón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noel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3D2662B-4918-31E5-F901-21B80E04D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555856"/>
              </p:ext>
            </p:extLst>
          </p:nvPr>
        </p:nvGraphicFramePr>
        <p:xfrm>
          <a:off x="-36067" y="2680514"/>
          <a:ext cx="12070080" cy="4831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604">
                  <a:extLst>
                    <a:ext uri="{9D8B030D-6E8A-4147-A177-3AD203B41FA5}">
                      <a16:colId xmlns="" xmlns:a16="http://schemas.microsoft.com/office/drawing/2014/main" val="113938971"/>
                    </a:ext>
                  </a:extLst>
                </a:gridCol>
                <a:gridCol w="2221779">
                  <a:extLst>
                    <a:ext uri="{9D8B030D-6E8A-4147-A177-3AD203B41FA5}">
                      <a16:colId xmlns="" xmlns:a16="http://schemas.microsoft.com/office/drawing/2014/main" val="438297737"/>
                    </a:ext>
                  </a:extLst>
                </a:gridCol>
                <a:gridCol w="2395728">
                  <a:extLst>
                    <a:ext uri="{9D8B030D-6E8A-4147-A177-3AD203B41FA5}">
                      <a16:colId xmlns="" xmlns:a16="http://schemas.microsoft.com/office/drawing/2014/main" val="1852054077"/>
                    </a:ext>
                  </a:extLst>
                </a:gridCol>
                <a:gridCol w="2114013">
                  <a:extLst>
                    <a:ext uri="{9D8B030D-6E8A-4147-A177-3AD203B41FA5}">
                      <a16:colId xmlns="" xmlns:a16="http://schemas.microsoft.com/office/drawing/2014/main" val="2276826564"/>
                    </a:ext>
                  </a:extLst>
                </a:gridCol>
                <a:gridCol w="2293395">
                  <a:extLst>
                    <a:ext uri="{9D8B030D-6E8A-4147-A177-3AD203B41FA5}">
                      <a16:colId xmlns="" xmlns:a16="http://schemas.microsoft.com/office/drawing/2014/main" val="2601786475"/>
                    </a:ext>
                  </a:extLst>
                </a:gridCol>
                <a:gridCol w="2194561">
                  <a:extLst>
                    <a:ext uri="{9D8B030D-6E8A-4147-A177-3AD203B41FA5}">
                      <a16:colId xmlns="" xmlns:a16="http://schemas.microsoft.com/office/drawing/2014/main" val="847855915"/>
                    </a:ext>
                  </a:extLst>
                </a:gridCol>
              </a:tblGrid>
              <a:tr h="140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(23/12/2024)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thể chất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VĐCB: Trườn theo hướng thẳng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nhận thức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Tách gộp nhóm 2 đối tượng trong phạm vi 4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(25/12/2024)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Dậy KNVĐMH bài: Làm chú bộ đội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(26/12/2024)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ngôn ngữ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Truyện: Thỏ con thông minh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(27/12/2024)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 cây thông noel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1194697"/>
                  </a:ext>
                </a:extLst>
              </a:tr>
              <a:tr h="1701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(23/12/2024)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mướp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Bác nông dân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KVCsố 2 : Chơi trò chơi dân gian, ô ăn quân, chong chóng...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(24/12/2024)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phượng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Cáo và thỏ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</a:t>
                      </a:r>
                      <a:r>
                        <a:rPr lang="vi-VN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t</a:t>
                      </a:r>
                      <a:r>
                        <a:rPr lang="vi-VN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ự</a:t>
                      </a: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do: Khu vực số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đồ chơi ngoài trời, leo trèo bậc thang…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Quạn sát: Thời tiết.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Bắt vịt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KVCsố 2 : Chơi trò chơi dân gian, kể chuyện, xem tranh...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(26/12/2024)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Hoa cúc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 Nhẩy dây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KVCsố 2 : Chơi trò chơi dân gian, kể chuyện, xem tranh...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(27/12/2024)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Hoa đồng tiền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Gieo hạt.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KVCsố 2 : Chơi trò chơi dân gian, kể chuyện, xem tranh...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23915028"/>
                  </a:ext>
                </a:extLst>
              </a:tr>
              <a:tr h="1728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(23/12/2024)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 chuyện, xem tranh ảnh về ngày tết noel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Làm quen truyện: Thỏ con thông minh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 đón Noel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(26/12/2024)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Kể tên một số thực  phẩm sẵn có tại địa phương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TC: Ai kể giỏi, thực phẩm gì biến mất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(27/12/2024)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Nêu gương cuối 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Phát phiếu bé ngoan.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9529453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833396CA-946C-F891-4EBC-091047C2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90" y="2603606"/>
            <a:ext cx="243486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A person and person holding a baby&#10;&#10;Description automatically generated">
            <a:extLst>
              <a:ext uri="{FF2B5EF4-FFF2-40B4-BE49-F238E27FC236}">
                <a16:creationId xmlns="" xmlns:a16="http://schemas.microsoft.com/office/drawing/2014/main" id="{E6EB5810-D64F-835B-8C43-EAE8B13D92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57" y="539225"/>
            <a:ext cx="3291840" cy="18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3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A blue frame with bubbles&#10;&#10;Description automatically generated">
            <a:extLst>
              <a:ext uri="{FF2B5EF4-FFF2-40B4-BE49-F238E27FC236}">
                <a16:creationId xmlns="" xmlns:a16="http://schemas.microsoft.com/office/drawing/2014/main" id="{CF84C5C4-6971-79A8-3D16-0BEE4ABB2B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63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39D80DC-AAA4-2487-3E36-D713B2C5332D}"/>
              </a:ext>
            </a:extLst>
          </p:cNvPr>
          <p:cNvSpPr/>
          <p:nvPr/>
        </p:nvSpPr>
        <p:spPr>
          <a:xfrm>
            <a:off x="2486533" y="236729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1:Kĩ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sư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xây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smtClean="0">
                <a:ln/>
                <a:solidFill>
                  <a:srgbClr val="FF0000"/>
                </a:solidFill>
                <a:effectLst/>
              </a:rPr>
              <a:t>dựng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52A10970-AA29-3637-A71E-55BD32A10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81738"/>
              </p:ext>
            </p:extLst>
          </p:nvPr>
        </p:nvGraphicFramePr>
        <p:xfrm>
          <a:off x="729449" y="882548"/>
          <a:ext cx="10733101" cy="5295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385">
                  <a:extLst>
                    <a:ext uri="{9D8B030D-6E8A-4147-A177-3AD203B41FA5}">
                      <a16:colId xmlns="" xmlns:a16="http://schemas.microsoft.com/office/drawing/2014/main" val="3208626533"/>
                    </a:ext>
                  </a:extLst>
                </a:gridCol>
                <a:gridCol w="1763908">
                  <a:extLst>
                    <a:ext uri="{9D8B030D-6E8A-4147-A177-3AD203B41FA5}">
                      <a16:colId xmlns="" xmlns:a16="http://schemas.microsoft.com/office/drawing/2014/main" val="4069243054"/>
                    </a:ext>
                  </a:extLst>
                </a:gridCol>
                <a:gridCol w="2226926">
                  <a:extLst>
                    <a:ext uri="{9D8B030D-6E8A-4147-A177-3AD203B41FA5}">
                      <a16:colId xmlns="" xmlns:a16="http://schemas.microsoft.com/office/drawing/2014/main" val="2890504831"/>
                    </a:ext>
                  </a:extLst>
                </a:gridCol>
                <a:gridCol w="1995046">
                  <a:extLst>
                    <a:ext uri="{9D8B030D-6E8A-4147-A177-3AD203B41FA5}">
                      <a16:colId xmlns="" xmlns:a16="http://schemas.microsoft.com/office/drawing/2014/main" val="3453057952"/>
                    </a:ext>
                  </a:extLst>
                </a:gridCol>
                <a:gridCol w="1890590">
                  <a:extLst>
                    <a:ext uri="{9D8B030D-6E8A-4147-A177-3AD203B41FA5}">
                      <a16:colId xmlns="" xmlns:a16="http://schemas.microsoft.com/office/drawing/2014/main" val="1379331927"/>
                    </a:ext>
                  </a:extLst>
                </a:gridCol>
                <a:gridCol w="2100246">
                  <a:extLst>
                    <a:ext uri="{9D8B030D-6E8A-4147-A177-3AD203B41FA5}">
                      <a16:colId xmlns="" xmlns:a16="http://schemas.microsoft.com/office/drawing/2014/main" val="4254485810"/>
                    </a:ext>
                  </a:extLst>
                </a:gridCol>
              </a:tblGrid>
              <a:tr h="1222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2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(30/12/2024)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thể chất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VĐCB: Đi trong đường hẹp đầu đội tuia cát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(31/12/2024)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nhận thức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 hiểu công việc của chú thợ xây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(01/01/2025)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NL" sz="135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Nghỉ</a:t>
                      </a:r>
                      <a:r>
                        <a:rPr lang="nl-NL" sz="135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tết dương lịch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(02/01/2025)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ngôn ngữ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Thơ: Em làm thợ xây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(03/01/2025)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TCKNXH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  tập làm lao công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26206043"/>
                  </a:ext>
                </a:extLst>
              </a:tr>
              <a:tr h="1972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thời tiết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Xi bô khoai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Cho trẻ trưng bầy sản phẩm và nhận xét sản phẩm.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(31/12/2024)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Vườn rau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Lộn cầu vồng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 Số 3: Chơi múa hát, nhạc công...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(01/01/2025</a:t>
                      </a:r>
                      <a:r>
                        <a:rPr lang="en-US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35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35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sz="135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tết</a:t>
                      </a:r>
                      <a:r>
                        <a:rPr lang="en-US" sz="135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135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lịch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(02/01/2025)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khế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 Đi trong đường hẹp đầu đội túi cát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 Số 3: Chơi Biểu diễn nhạc công,, thời trang...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(03/01/2025)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Hoa thược dược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Gieo hạt.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 Số 3: Chơi chăm sóc con vật, cây cối, vẽ dụng cụ xây dựng...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8534273"/>
                  </a:ext>
                </a:extLst>
              </a:tr>
              <a:tr h="2088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(30/12/2024)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videoclip trò chuyện với trẻ về nghề xây dựng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(31/12/2024)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tranh ảnh,  video, trò chuyện về đặc điểm trang phục, một số công việc, ý nghĩa công việc của cảnh sát giao thông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(01/01/2025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NL" sz="135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NL" sz="135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NL" sz="135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Nghỉ</a:t>
                      </a:r>
                      <a:r>
                        <a:rPr lang="nl-NL" sz="135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tết dương lịch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(02/01/2025)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Ôn thơ: Em làm thợ xây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(03/01/2025)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Nêu gương cuối 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Phát phiếu bé ngoan.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22480876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E58D2199-3B77-28E5-950D-B13F8F64B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947" y="5454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95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1297</Words>
  <Application>Microsoft Office PowerPoint</Application>
  <PresentationFormat>Widescreen</PresentationFormat>
  <Paragraphs>236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46</cp:revision>
  <dcterms:created xsi:type="dcterms:W3CDTF">2023-10-04T12:46:49Z</dcterms:created>
  <dcterms:modified xsi:type="dcterms:W3CDTF">2024-12-05T05:31:04Z</dcterms:modified>
</cp:coreProperties>
</file>