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  <p:sldId id="256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576" y="114"/>
      </p:cViewPr>
      <p:guideLst>
        <p:guide orient="horz" pos="2137"/>
        <p:guide pos="3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60400" y="968375"/>
          <a:ext cx="10961370" cy="4850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910"/>
                <a:gridCol w="2038985"/>
                <a:gridCol w="1894840"/>
                <a:gridCol w="2005330"/>
                <a:gridCol w="2177415"/>
                <a:gridCol w="2040890"/>
              </a:tblGrid>
              <a:tr h="398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Ngyaf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(22/04/2024)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(26/04/2024)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2646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thể chất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VĐCB: Chuyền bóng theo hàng dọc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nhận thức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Tìm hiểu một số nguồn nước. 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Truyện: Bác gấu đen và 2 chú thỏ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Vẽ mưa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thẩm mĩ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-Dạy KNCH bài: Mùa hè đến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27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Thời tiết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Mưa to - mưa nhỏ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do.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các trò chơi phát triển thể chất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 kiễng gót, nhảy bao bố...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-TC: Mèo đuổi chuột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Hòn non bộ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Trời nắng trời mưa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các trò chơi phát triển thể chất: ném bóng vào rọ, đi cà kheo...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In hình bàn chân bằng nước.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Lộn cầu vồng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do.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các trò chơi phát triển thể chất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nhảy bao bố, ném bóng vào rọ.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Ánh nắng và mặt trời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Mưa to - mưa nhỏ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do.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các trò chơi phát triển thể chất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ném bóng vào rọ, đi cà kheo, bơm xe, lăn bóng...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Cây khế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-TCVĐ: Lộn cầu vồng- Chơi tự do:Chơi các trò chơi phát triển thể chất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 kiễng gót, nhảy bao bố, ném bóng vào rọ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699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 sát tranh ảnh, trò chuyện với trẻ về ích lợi của nước với đời sống con người, cây cối, con vật.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Thử nghiệm vật nổi vật chìm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 hành vặn nước vừa đủ để uống, rửa tay… 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-Đong đo nước, rót nước vào chai… 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 tập pha nước cam- Biểu diễn văn nghệ.- Nêu gương bé ngoan.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 txBox="1"/>
          <p:nvPr/>
        </p:nvSpPr>
        <p:spPr>
          <a:xfrm>
            <a:off x="269630" y="0"/>
            <a:ext cx="8013895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FF0000"/>
                </a:solidFill>
              </a:rPr>
              <a:t>                           </a:t>
            </a:r>
            <a:r>
              <a:rPr lang="vi-VN" sz="2800" b="1" dirty="0">
                <a:solidFill>
                  <a:srgbClr val="FF0000"/>
                </a:solidFill>
              </a:rPr>
              <a:t>Kế hoạch chủ đề</a:t>
            </a:r>
            <a:r>
              <a:rPr lang="en-US" sz="2800" b="1">
                <a:solidFill>
                  <a:srgbClr val="FF0000"/>
                </a:solidFill>
              </a:rPr>
              <a:t>: “ Sự kỳ diệu của nước”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557" y="213147"/>
            <a:ext cx="1175689" cy="11756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475" y="105410"/>
            <a:ext cx="11710670" cy="924560"/>
          </a:xfrm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Kế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hoạch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hoạt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err="1">
                <a:solidFill>
                  <a:srgbClr val="FF0000"/>
                </a:solidFill>
              </a:rPr>
              <a:t>động</a:t>
            </a:r>
            <a:r>
              <a:rPr lang="en-US" sz="2800" b="1">
                <a:solidFill>
                  <a:srgbClr val="FF0000"/>
                </a:solidFill>
              </a:rPr>
              <a:t> dự án: Dự án“ Bé ứng phó với biến đổi khí hậu ”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69290" y="910590"/>
          <a:ext cx="11068050" cy="4974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530"/>
                <a:gridCol w="2058670"/>
                <a:gridCol w="1913890"/>
                <a:gridCol w="2025015"/>
                <a:gridCol w="2198370"/>
                <a:gridCol w="2060575"/>
              </a:tblGrid>
              <a:tr h="484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(29/04/2024)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( 02/05/2024)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( 03/05/2024)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6779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nl-NL" sz="1400" b="1" i="1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(29/04/2024)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Chiếc ô của thỏ trắng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 lễ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Nghỉ lễ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thể chất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-Chạy chậm 60-80m, bật tiến về phía trước.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thẩm mỹ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Dạy VĐ vỗ đệm theo nhịp bài: Mùa hè đến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34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tượng mưa, gió.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 nắng, trời mưa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do:Góc thể chất: Nhảy ba bố, đập chuột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Thời tiết- TCVĐ: Lộn cầu vồng.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do:Góc thể chất: Đi thăng bằng, chơi thuyền thúng.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Hòn non bộ- TCVĐ: Trời nắng, trời mưa- Chơi tự do: 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Góc thể chất: Đi thăng bằng, chơi thuyền thúng.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87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video, tranh ảnh về một số hiện tượng: Hạn hán,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ngày và đêm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 vi deo, quan sát quá trình hình thành gió, mưa- Nêu gương bé ngoan.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875" y="0"/>
            <a:ext cx="11452225" cy="633730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Kế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hoạch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hoạt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động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chủ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đề: </a:t>
            </a:r>
            <a:r>
              <a:rPr sz="2400" b="1">
                <a:solidFill>
                  <a:srgbClr val="FF0000"/>
                </a:solidFill>
              </a:rPr>
              <a:t>Dự án“ Bé ứng phó với biến đổi khí hậu ”</a:t>
            </a:r>
            <a:endParaRPr sz="2400" b="1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7700" y="939165"/>
          <a:ext cx="11263630" cy="514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135"/>
                <a:gridCol w="2094230"/>
                <a:gridCol w="1948180"/>
                <a:gridCol w="2060575"/>
                <a:gridCol w="2237105"/>
                <a:gridCol w="2097405"/>
              </a:tblGrid>
              <a:tr h="523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Ngày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(06/05/2024)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(08/05/2024)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(09/05/2024)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(10/05/2024)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474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nhận thứcHĐ: 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5E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Tìm hiểu về nắng, mưa.(E2,E3)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ngôn ngữ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Thơ: Cầu vồng 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TC-KNXH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Bé ứng xử khi trời mưa.</a:t>
                      </a:r>
                      <a:endParaRPr lang="en-US" sz="14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nhận thức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-Gộp, tách hai nhóm đối tượng, đếm trong phạm vi 5</a:t>
                      </a:r>
                      <a:endParaRPr lang="en-US" sz="1400" b="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 thẩm mĩHĐ EDP: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trí cái ô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(B4, B5)</a:t>
                      </a:r>
                      <a:endParaRPr lang="en-US"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572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QS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tiết.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Trời nắng, trời mưa.- 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tự do: Góc thể chất: bật qua các vòng, ném bóng.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*TC: Đuổi bắt bóng</a:t>
                      </a:r>
                      <a:endParaRPr lang="en-US" sz="1400" b="1">
                        <a:solidFill>
                          <a:srgbClr val="000000"/>
                        </a:solidFill>
                        <a:latin typeface="\.VnTime" charset="0"/>
                        <a:ea typeface="\.VnTime" charset="0"/>
                        <a:cs typeface="\.VnTime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QS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Trang phục mùa hè.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Lộn cầu vồng- 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tự do: Góc thể chất: Đi thăng bằng, chơi thuyền thúng.</a:t>
                      </a:r>
                      <a:endParaRPr lang="en-US" sz="1400" b="1">
                        <a:solidFill>
                          <a:srgbClr val="000000"/>
                        </a:solidFill>
                        <a:latin typeface="\.VnTime" charset="0"/>
                        <a:ea typeface="\.VnTime" charset="0"/>
                        <a:cs typeface="\.VnTime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QS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 trời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Trời nắng, trời mưa- 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tự do: Góc thể chất: Đi thăng bằng, chơi thuyền thúng.</a:t>
                      </a:r>
                      <a:endParaRPr lang="en-US" sz="1400" b="1">
                        <a:solidFill>
                          <a:srgbClr val="000000"/>
                        </a:solidFill>
                        <a:latin typeface="\.VnTime" charset="0"/>
                        <a:ea typeface="\.VnTime" charset="0"/>
                        <a:cs typeface="\.VnTime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QS: Bóng mình trong nắng.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Lộn cầu vồng- 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tự do: Đi qua các chướng ngạivật,đánh cầu lông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 mưa</a:t>
                      </a:r>
                      <a:endParaRPr lang="en-US" sz="1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QS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: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Bầu trời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TCVĐ: Trời nắng, trời mưa- 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 tự do: Góc thể chất: bật qua các vòng, đi cầu .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endParaRPr lang="en-US" sz="1400" b="1">
                        <a:solidFill>
                          <a:srgbClr val="000000"/>
                        </a:solidFill>
                        <a:latin typeface="\.VnTime" charset="0"/>
                        <a:ea typeface="\.VnTime" charset="0"/>
                        <a:cs typeface="\.VnTime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7226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Xem video quy trình trang trí chiếc ô (E2) 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 "Bé ứng phó với mưa" - Hoạt động (E2) Khám phá Chiếc ô.Củng cố, mở rộng( E4 thuộc quy trình 5</a:t>
                      </a:r>
                      <a:r>
                        <a:rPr lang="en-US" sz="1400" b="0" baseline="30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); Đánh giá ( E5 thuộc quy trình 5 E)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 trời giông, sét, lốc, trò chuyện về tác hại, cách ứng phó khi trời giông, sét, lốc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Thực hiện các bước 1,2,3 của hoạtđộng “ Trang trí chiếc ô”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video, tranh ảnh trời nắng nóng và trò chuyện về cách bảo vệ cơ thể khi ra ngoài trời đang nắng nóng. 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Trưng bày sản phẩm dự án STEAM “ Trang trí chiếc ô” (E6)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Biểu diễn văn nghệ.</a:t>
                      </a:r>
                      <a:r>
                        <a:rPr lang="en-US" sz="1400" b="0">
                          <a:latin typeface="\.VnTime" charset="0"/>
                          <a:cs typeface="\.VnTime" charset="0"/>
                        </a:rPr>
                        <a:t>-</a:t>
                      </a:r>
                      <a:r>
                        <a:rPr lang="en-US" sz="1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TC: Trời mưa. - Nêu gương bé ngoan.</a:t>
                      </a:r>
                      <a:endParaRPr lang="en-US" sz="1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3561</Words>
  <Application>WPS Presentation</Application>
  <PresentationFormat>Widescreen</PresentationFormat>
  <Paragraphs>169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Times New Roman</vt:lpstr>
      <vt:lpstr>Calibri</vt:lpstr>
      <vt:lpstr>\.VnTime</vt:lpstr>
      <vt:lpstr>Segoe Print</vt:lpstr>
      <vt:lpstr>Calibri Light</vt:lpstr>
      <vt:lpstr>Microsoft YaHei</vt:lpstr>
      <vt:lpstr>Arial Unicode MS</vt:lpstr>
      <vt:lpstr>Office Theme</vt:lpstr>
      <vt:lpstr>PowerPoint 演示文稿</vt:lpstr>
      <vt:lpstr>Kế hoạch hoạt động dự án: “Ô tô tải” </vt:lpstr>
      <vt:lpstr>Kế hoạch hoạt động chủ đề: “PTGT: Đường thủy”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Hường Bùi</cp:lastModifiedBy>
  <cp:revision>57</cp:revision>
  <cp:lastPrinted>2024-02-21T10:54:00Z</cp:lastPrinted>
  <dcterms:created xsi:type="dcterms:W3CDTF">2023-10-03T06:01:00Z</dcterms:created>
  <dcterms:modified xsi:type="dcterms:W3CDTF">2024-04-25T05:22:18Z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0DA2D90BFE0C4B789D65976AA6231D01_12</vt:lpwstr>
  </property>
  <property fmtid="{D5CDD505-2E9C-101B-9397-08002B2CF9AE}" pid="3" name="KSOProductBuildVer">
    <vt:lpwstr>1033-12.2.0.16731</vt:lpwstr>
  </property>
</Properties>
</file>