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ài thơ Cầu vồng - Thơ cho bé - Thơ thiếu nhi - Thơ mầm non - Giáo dục trẻ em - Bookid (1) (online-video-cutter.com) (1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9787" y="257989"/>
            <a:ext cx="4146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th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Cầu vồng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UVN Lac Long Quan</vt:lpstr>
      <vt:lpstr>Segoe Print</vt:lpstr>
      <vt:lpstr>Microsoft YaHei</vt:lpstr>
      <vt:lpstr>Arial Unicode MS</vt:lpstr>
      <vt:lpstr>Calibri Light</vt:lpstr>
      <vt:lpstr>Calibri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E7480</cp:lastModifiedBy>
  <cp:revision>19</cp:revision>
  <dcterms:created xsi:type="dcterms:W3CDTF">2023-12-21T23:13:00Z</dcterms:created>
  <dcterms:modified xsi:type="dcterms:W3CDTF">2024-04-25T09:47:35Z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8AF72BE7313F47239D6BEFA654782F84_13</vt:lpwstr>
  </property>
  <property fmtid="{D5CDD505-2E9C-101B-9397-08002B2CF9AE}" pid="3" name="KSOProductBuildVer">
    <vt:lpwstr>1033-12.2.0.16731</vt:lpwstr>
  </property>
</Properties>
</file>