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3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8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A4B7-3941-4B8A-B996-03B7659A057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A326-FC0C-48EA-BD1D-FA3B97935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46" y="457200"/>
            <a:ext cx="9213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 hiểu lễ hội hoa phượng đỏ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4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à Nội bắn pháo hoa tầm cao tại 7 điểm dịp Tết Quý M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à Nội bắn pháo hoa tầm cao tại 7 điểm dịp Tết Quý Mã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17801" y="160336"/>
            <a:ext cx="6730176" cy="5258794"/>
            <a:chOff x="1217801" y="160336"/>
            <a:chExt cx="6730176" cy="5258794"/>
          </a:xfrm>
        </p:grpSpPr>
        <p:pic>
          <p:nvPicPr>
            <p:cNvPr id="5127" name="Picture 7" descr="C:\Users\ADMIN\Desktop\phao-hoa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60336"/>
              <a:ext cx="6469500" cy="433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17801" y="4495800"/>
              <a:ext cx="67301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Xin chào và hẹn gặp lại</a:t>
              </a:r>
              <a:endParaRPr lang="en-US" sz="5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7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541192"/>
            <a:ext cx="6589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hoạt động diễn ra </a:t>
            </a:r>
          </a:p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trong ngày lễ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5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ung-tim-hieu-ve-le-hoi-hoa-phuong-do-hai-phong-voi-miavn-02-16486579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/>
          <a:stretch/>
        </p:blipFill>
        <p:spPr bwMode="auto">
          <a:xfrm>
            <a:off x="2732314" y="1295400"/>
            <a:ext cx="4397829" cy="33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2-1582549513610217912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86543"/>
            <a:ext cx="5264083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3771"/>
            <a:ext cx="730045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1651549136902_phuong2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4" y="636133"/>
            <a:ext cx="7986713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762000"/>
            <a:ext cx="6775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 di sản văn hóa của </a:t>
            </a:r>
          </a:p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 phố Hải Phòng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53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kham-pha-vuon-quoc-gia-cat-b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8301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picture4-16772319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2" y="609600"/>
            <a:ext cx="7481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0230221_63f42cac688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2" y="533400"/>
            <a:ext cx="7543800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27" y="1143000"/>
            <a:ext cx="8778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 số món ăn của Hải Phòng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8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733b95e17d8acd19bfa83018728961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1" y="609600"/>
            <a:ext cx="708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co-ve-hai-phong-nho-dung-chan-thuong-thuc-banh-da-cua-ba-cu-01-1647753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nh-beo-5597-16850852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602868"/>
            <a:ext cx="14325600" cy="100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7516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Địa điểm du lịch nổi tiếng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319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o-s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76238"/>
            <a:ext cx="11430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at_bien-cat-ba_f8ea305aebfd4c55e6fb27d32fef8a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05" y="762000"/>
            <a:ext cx="707119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44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2024-05-16T01:43:41Z</dcterms:created>
  <dcterms:modified xsi:type="dcterms:W3CDTF">2024-05-16T02:24:58Z</dcterms:modified>
</cp:coreProperties>
</file>