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76" y="114"/>
      </p:cViewPr>
      <p:guideLst>
        <p:guide orient="horz" pos="2160"/>
        <p:guide pos="38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8790" y="553085"/>
          <a:ext cx="11142980" cy="6304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245"/>
                <a:gridCol w="2072640"/>
                <a:gridCol w="1926590"/>
                <a:gridCol w="2038350"/>
                <a:gridCol w="2213610"/>
                <a:gridCol w="2074545"/>
              </a:tblGrid>
              <a:tr h="1116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</a:t>
                      </a:r>
                      <a:r>
                        <a:rPr lang="nl-NL" sz="1200" b="1" dirty="0">
                          <a:solidFill>
                            <a:schemeClr val="tx1"/>
                          </a:solidFill>
                          <a:effectLst/>
                        </a:rPr>
                        <a:t>(13/05/2024)</a:t>
                      </a:r>
                      <a:endParaRPr lang="nl-NL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thể chất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Bật xa 25cm - Ném trúng đích ngang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</a:t>
                      </a: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(14/05/2024)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nhận thức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HĐ 5E: Tìm hiểu cở Tổ quốc Việt Nam</a:t>
                      </a: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(15/05/2024)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thẩm mĩ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Dạy KN ca hát:  Em mơ gặp Bác Hồ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(16/05/2024)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Thẩm mĩ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HĐ EDP: Làm cờ tổ quốc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(17/05/2024)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ngôn ngữ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Thơ: “ngôi nhà ”</a:t>
                      </a:r>
                      <a:endParaRPr sz="1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492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(13/5/2024)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QS: cây xoài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TC: Bịt mắt bắt dê.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Chơi khu chợ quê, đi thăng bằng trên cầu khỉ, đi đường bậc thang, chơi khu vườn cổ tích, vẽ theo ý thích trên sân.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* Cho trẻ tắm nắng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Ngày(14/5/2024)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Cây khế.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TC: Ném vòng cổ chai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Chơi khu chợ quê: Làm ô tô làm bánh kẹo, nem chua…; đi thăng bằng trên cầu khỉ, đi đường bậc thang,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(15/5/2024)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-Quan sát: thời tiết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 - TCVĐ: "Đập, bắt bóng nảy".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Chơi khu chợ quê: Làm ô tô làm bánh kẹo, nem chua…; đi thăng bằng trên cầu khỉ, đi đường bậc thang,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(16/5/2024)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cây hoa đồng tiền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TCVĐ:  Mèo đuổi chuột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Chơi khu chợ quê: Làm ô tô làm bánh kẹo, nem chua…; đi thăng bằng trên cầu khỉ, đi đường bậc thang, 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(17/5/2024)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 Quan sát: cây rau mồng tơi.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TC: Lăn bóng vào gôn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Chơi khu chợ quê: Làm ô tô làm bánh kẹo, nem chua…; đi thăng bằng trên cầu khỉ, đi đường bậc thang, </a:t>
                      </a:r>
                      <a:endParaRPr lang="vi-VN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96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(13/5/2024)</a:t>
                      </a: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Cho trẻ nghe băng đĩa, bài hát, đồng dao ca dao chủ đề " quê hương- Bác Hồ"</a:t>
                      </a: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Xem video quy trình làm lá cờ tổ quốc (E2)</a:t>
                      </a: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14/5/2024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- </a:t>
                      </a:r>
                      <a:r>
                        <a:rPr lang="en-US" alt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Trò chuyện về kì nghỉ lễ của bé.</a:t>
                      </a: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Hoạt động (E2) Khám phá lá cờ tổ quốc. Củng cố, mở rộng( E4 thuộc quy trình 5E); Đánh giá ( E5 thuộc quy trình 5 E)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(15/5/2024)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Nghe hát: Hát lên việt nam ơi.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Thực hiện các bước 1,2,3 của hoạt động “ Làm lá cờ tổ quốc”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(16/5/2024)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-Xem video clip, tranh ảnh, trò chuyện về một số danh lam thắng cảnh: (Đình Kinh Giao, Nhà hát lớn, tượng nữ tướng Lê Chân, Bãi biển Đồ sơn, Cát Bà,…)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  (17/5/2024)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gương, phát bé ngoan.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/>
          <p:nvPr/>
        </p:nvSpPr>
        <p:spPr>
          <a:xfrm>
            <a:off x="269875" y="0"/>
            <a:ext cx="8467725" cy="6337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FF0000"/>
                </a:solidFill>
              </a:rPr>
              <a:t>                           </a:t>
            </a:r>
            <a:r>
              <a:rPr lang="vi-VN" sz="2800" b="1" dirty="0">
                <a:solidFill>
                  <a:srgbClr val="FF0000"/>
                </a:solidFill>
              </a:rPr>
              <a:t>Kế hoạch chủ đề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“Lễ hội hoa phượng đỏ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975" y="146050"/>
            <a:ext cx="9194165" cy="924560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Kế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hoạch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err="1">
                <a:solidFill>
                  <a:srgbClr val="FF0000"/>
                </a:solidFill>
              </a:rPr>
              <a:t>động</a:t>
            </a:r>
            <a:r>
              <a:rPr lang="en-US" sz="2800" b="1">
                <a:solidFill>
                  <a:srgbClr val="FF0000"/>
                </a:solidFill>
              </a:rPr>
              <a:t> dự án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“Bác Hồ với các cháu thiếu nhi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98450" y="910590"/>
          <a:ext cx="11282045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405"/>
                <a:gridCol w="2098040"/>
                <a:gridCol w="1951355"/>
                <a:gridCol w="2063750"/>
                <a:gridCol w="2240915"/>
                <a:gridCol w="2100580"/>
              </a:tblGrid>
              <a:tr h="1184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</a:t>
                      </a:r>
                      <a:r>
                        <a:rPr lang="nl-NL" sz="1400" b="1" i="1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(20/5/2024)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thể chất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VĐCB: "Bò theo hướng thẳng, tung bóng bắt bóng với cô”</a:t>
                      </a: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(21/5/2024)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(16/05/2023)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ngôn ngữ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Truyện: "Khen các cháu"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(22/5/2024)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TCKNXH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 - Bác Hồ kính yêu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((23/5/2024)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thẩm mĩ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Dạy KN VĐMH:  Em mơ gặp Bác Hồ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(24/5/2024)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 nhận thức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Tìm hiểu về Lăng Bác Hồ </a:t>
                      </a:r>
                      <a:endParaRPr lang="vi-VN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405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(20/5/2024)</a:t>
                      </a:r>
                      <a:endParaRPr lang="nl-NL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Thiên nhiên</a:t>
                      </a:r>
                      <a:endParaRPr lang="nl-NL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-TCVĐ: Mèo đuổi chuột.</a:t>
                      </a:r>
                      <a:endParaRPr lang="nl-NL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Khu vực âm nhạc:</a:t>
                      </a:r>
                      <a:endParaRPr lang="nl-NL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+ Mặc trang phục biểu diễn, gõ trống, gõ đệm bằng các dụng cụ âm nhạc, nhảy múa, hát các bài hát về chủ đề …</a:t>
                      </a:r>
                      <a:endParaRPr lang="nl-NL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(21/5/2024)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Hòn non bộ.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TCVĐ: Ném vòng cổ chai.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Khu vực âm nhạc: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+ Mặc trang phục biểu diễn, gõ trống, gõ đệm bằng các dụng cụ âm nhạc, nhảy múa, hát các bài hát về chủ đề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(22/5/2024)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Cây khế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TC: Mèo đuổi chuột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Khu vực âm nhạc: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+ Mặc trang phục biểu diễn, gõ trống, gõ đệm bằng các dụng cụ âm nhạc, nhảy múa, hát các bài hát về chủ đề …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(23/5/2024)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Đồ chơi cầu trượt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-TCVĐ: Đập bắt bóng nảy.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Khu vực âm nhạc: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+ Mặc trang phục biểu diễn, gõ trống, gõ đệm bằng các dụng cụ âm nhạc, nhảy múa, hát các bài hát về chủ đề  …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Ngày  (24/5/2024)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Quan sát: Cây vú sữa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TCVĐ:  Rồng rắn lên mây.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- Chơi tự do: Khu vực âm nhạc: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+ Mặc trang phục biểu diễn, gõ trống, gõ đệm bằng các dụng cụ âm nhạc, nhảy múa, hát các bài hát về chủ đề  …</a:t>
                      </a:r>
                      <a:endParaRPr lang="vi-VN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58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(20/5/2024)</a:t>
                      </a:r>
                      <a:endParaRPr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video, tranh ảnh trời nắng nóng và trò chuyện về cách bảo vệ cơ thể khi ra ngoài trời  đang nắng nóng. </a:t>
                      </a:r>
                      <a:endParaRPr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 (21/5/2024)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ảnh video, trò chuyện về một số biểu hiện khi ốm khi thời tiết thay đổi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Ngày   (22/5/2024)</a:t>
                      </a:r>
                      <a:endParaRPr lang="en-US" sz="14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video, hình ảnh, trò chuyện về lợi ích của việc giữ gìn vệ sinh cá nhân, ăn uống đầy đủ…</a:t>
                      </a:r>
                      <a:endParaRPr lang="en-US" sz="14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(23/5/2023)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chuyện, xem tranh ảnh về ngày tết thiếu nhi 1-6 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Đọc thơ: Tết thiếu nhi.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(24/5/2024)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gương, phát bé ngoan.</a:t>
                      </a:r>
                      <a:endParaRPr lang="nl-NL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3851</Words>
  <Application>WPS Presentation</Application>
  <PresentationFormat>Widescreen</PresentationFormat>
  <Paragraphs>151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Times New Roman</vt:lpstr>
      <vt:lpstr>Calibri</vt:lpstr>
      <vt:lpstr>Times New Roman</vt:lpstr>
      <vt:lpstr>.VnTime</vt:lpstr>
      <vt:lpstr>Calibri Light</vt:lpstr>
      <vt:lpstr>Microsoft YaHei</vt:lpstr>
      <vt:lpstr>Arial Unicode MS</vt:lpstr>
      <vt:lpstr>Office Theme</vt:lpstr>
      <vt:lpstr>PowerPoint 演示文稿</vt:lpstr>
      <vt:lpstr>Kế hoạch hoạt động dự án: “Ô tô tải”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Thu Bùi Thị</cp:lastModifiedBy>
  <cp:revision>55</cp:revision>
  <cp:lastPrinted>2024-02-21T10:54:00Z</cp:lastPrinted>
  <dcterms:created xsi:type="dcterms:W3CDTF">2023-10-03T06:01:00Z</dcterms:created>
  <dcterms:modified xsi:type="dcterms:W3CDTF">2024-05-22T00:57:31Z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C8A0654A9B684A4FA3886602FF5E298C_12</vt:lpwstr>
  </property>
  <property fmtid="{D5CDD505-2E9C-101B-9397-08002B2CF9AE}" pid="3" name="KSOProductBuildVer">
    <vt:lpwstr>1033-12.2.0.16909</vt:lpwstr>
  </property>
</Properties>
</file>