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AB6E-9574-42E9-9237-F6B019C7F1E1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E4FA4-FCAF-450D-B06D-2042A78BB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8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E4FA4-FCAF-450D-B06D-2042A78BB2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4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ườ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1071"/>
            <a:ext cx="2170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1:chào n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929542"/>
              </p:ext>
            </p:extLst>
          </p:nvPr>
        </p:nvGraphicFramePr>
        <p:xfrm>
          <a:off x="152400" y="754241"/>
          <a:ext cx="8763000" cy="58037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55205"/>
                <a:gridCol w="1600200"/>
              </a:tblGrid>
              <a:tr h="48694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9/9/2024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PT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thÓ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chÊt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- V§CB: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Bật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tại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chỗ</a:t>
                      </a:r>
                      <a:endParaRPr lang="en-US" sz="1400" dirty="0">
                        <a:effectLst/>
                        <a:latin typeface=".VnTime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10/9/2024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PT</a:t>
                      </a:r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-NB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vuông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chữ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nhật</a:t>
                      </a:r>
                      <a:endParaRPr lang="en-US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11/9/2024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PT</a:t>
                      </a:r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thẩm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mỹ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Tô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màu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đồ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12/9/2024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PT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ngôn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ngữ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Thơ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Bạn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mới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 i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13/9/2024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PT</a:t>
                      </a:r>
                      <a:r>
                        <a:rPr lang="en-US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thẩm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mỹ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Dạy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kỹ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năng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hát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“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Cháu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mẫu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giáo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” </a:t>
                      </a:r>
                      <a:endParaRPr lang="en-US" sz="1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014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sát:bập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bênh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Dung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dăng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dung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do: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KV4: Sa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sân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lệnh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sát:đu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quay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TCVĐ: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hạt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nl-NL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do: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KV4: Sa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sân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lệnh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của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người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điều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khiển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sát:Xích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đu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TCVĐ: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bật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giỏi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do: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KV4: Sa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sân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lệnh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sát:Cầu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trượt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TCVĐ: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tròn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to</a:t>
                      </a:r>
                    </a:p>
                    <a:p>
                      <a:r>
                        <a:rPr lang="nl-NL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do: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KV4: Sa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sân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lệnh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Quan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sát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Ghế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đá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TCVĐ:Ai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nhanh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nhất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do: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KV4: Sa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hình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sân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đi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lệnh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lớp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giáo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bạn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biết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kí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dùng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nhân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chồng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khác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nhau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kí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thuộc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vệ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sinh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Ôn </a:t>
                      </a:r>
                      <a:r>
                        <a:rPr lang="nl-NL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NB Hình vuông hình chữ nhật 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TC: Ai chọn đúng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Ôn</a:t>
                      </a: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lại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: “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mới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”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nêu</a:t>
                      </a: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g</a:t>
                      </a:r>
                      <a:r>
                        <a:rPr lang="vi-VN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ươ</a:t>
                      </a: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</a:t>
                      </a: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bé</a:t>
                      </a:r>
                      <a:r>
                        <a:rPr lang="en-US" sz="14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ngoan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165165"/>
            <a:ext cx="4145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ăm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951419"/>
              </p:ext>
            </p:extLst>
          </p:nvPr>
        </p:nvGraphicFramePr>
        <p:xfrm>
          <a:off x="228600" y="505652"/>
          <a:ext cx="8763000" cy="605748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362825"/>
                <a:gridCol w="1594727"/>
                <a:gridCol w="1465999"/>
                <a:gridCol w="1448249"/>
                <a:gridCol w="1623734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96671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16/9/2024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17/9/2024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thÈm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mỹ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đèn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lồng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18/9/2024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thÓ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chÊt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VĐCB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hẹp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19/9/2024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D¹y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¬: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Quà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trung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20/9/2024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mỹ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kỹ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VĐ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nhịp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Đêm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 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84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tù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+Chơi múa hát, nhạc công...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Steam: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XÝch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®u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-Chơi tự do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Steam: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thời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khế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tù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+Chơi múa hát, nhạc công...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Steam: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§u quay.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Nh¶y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lß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cß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-Chơi tự do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Tan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tan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Steam: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tù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Calibri"/>
                          <a:cs typeface="Times New Roman"/>
                        </a:rPr>
                        <a:t> do: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chìm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nổi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+Chơi múa hát, nhạc công...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 Steam: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khối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gỗ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cây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54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C©n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®o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trÎ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hội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ĐC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.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hội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rằm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Phân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biệt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ở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họat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ở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đến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27524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3:Các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916906"/>
              </p:ext>
            </p:extLst>
          </p:nvPr>
        </p:nvGraphicFramePr>
        <p:xfrm>
          <a:off x="381000" y="396856"/>
          <a:ext cx="8363585" cy="608014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343025"/>
                <a:gridCol w="1417955"/>
                <a:gridCol w="1438910"/>
                <a:gridCol w="1334135"/>
                <a:gridCol w="15817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80119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23/9/2024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thÓ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chÊt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Tung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lên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24/9/2024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thẩm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mỹ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Nặn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25/9/2024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Đếm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1,2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26/9/2024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Đôi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tốt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27/9/2024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thÈm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mỹ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VĐMH: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đến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”. 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C©y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Ph­îng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:Dung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…;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khỉ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tr­ît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khéo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lọai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 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ngòai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µ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bãng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trốn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…;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khỉ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âm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xích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khoai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lọai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 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ngòai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BËp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bªnh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Lộn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vồng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chợ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quê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kẹo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…;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khỉ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âm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096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việc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gây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nguy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                    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Arial"/>
                        </a:rPr>
                        <a:t>Lµm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Arial"/>
                        </a:rPr>
                        <a:t> ®å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Arial"/>
                        </a:rPr>
                        <a:t>dïng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Arial"/>
                        </a:rPr>
                        <a:t> ®å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Arial"/>
                        </a:rPr>
                        <a:t>ch¬i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Arial"/>
                        </a:rPr>
                        <a:t>gãc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Arial"/>
                        </a:rPr>
                        <a:t>b¸n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.VnTime"/>
                          <a:ea typeface="Times New Roman"/>
                          <a:cs typeface="Arial"/>
                        </a:rPr>
                        <a:t>hµng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vÒ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mét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quy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t¾c an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toµn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ký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quen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thuộc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ở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BiÓu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diÔn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v¨n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nghÖ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Nªu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g­¬ng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vµ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ph¸t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bÐ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ngoan</a:t>
                      </a:r>
                      <a:r>
                        <a:rPr lang="en-US" sz="1400" dirty="0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124077"/>
              </p:ext>
            </p:extLst>
          </p:nvPr>
        </p:nvGraphicFramePr>
        <p:xfrm>
          <a:off x="304800" y="434711"/>
          <a:ext cx="8625205" cy="60019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80490"/>
                <a:gridCol w="1467485"/>
                <a:gridCol w="1504315"/>
                <a:gridCol w="1397000"/>
                <a:gridCol w="1589405"/>
              </a:tblGrid>
              <a:tr h="13716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1753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30/9/2024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thÓ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chÊt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1/10/2024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PT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nhËn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thøc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2/10/2024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ngôn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ngữ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Mèo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học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3/10/2024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thÈm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mỹ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Rèn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KNÂN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4/10/2024</a:t>
                      </a:r>
                      <a:endParaRPr lang="en-US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</a:t>
                      </a:r>
                      <a:r>
                        <a:rPr lang="en-US" sz="1400" b="1" i="1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TCKNXH: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xếp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71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Gieo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h¹t.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do: 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xòai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XÝ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ba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khoai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kiễng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rọ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xe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khoai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do: 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mẫu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đơn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ngòai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trường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kiễng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bố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rọ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cà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kheo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bơm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s¸t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: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dung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dẻ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Ch¬i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tù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do: KVC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Sè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1: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bằng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úa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849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chiều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en-US" sz="140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vui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nl-NL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hiểu,  khám phá biển cảnh báo nguy hiểm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hội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ĐC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.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Tham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hội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rằm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+Nhóm1: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Hướng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dẫn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kỹ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năng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lật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giở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sách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2:Chơi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ghép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lớp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endParaRPr lang="en-US" sz="1400" dirty="0" smtClean="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 err="1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400" dirty="0" err="1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ạ</a:t>
                      </a:r>
                      <a:r>
                        <a:rPr lang="en-US" sz="1400" dirty="0" err="1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400" dirty="0" smtClean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ẻ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ấ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ấ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.VnTime"/>
                        </a:rPr>
                        <a:t>ù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.VnTime"/>
                        </a:rPr>
                        <a:t>ú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quy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đị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kh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.VnTime"/>
                        </a:rPr>
                        <a:t>ô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gi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.VnTime"/>
                        </a:rPr>
                        <a:t>à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en-US" sz="1400" dirty="0" err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err="1">
                          <a:effectLst/>
                          <a:latin typeface=".VnTime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-Nêu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gương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cuối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4: Bé giữ gìn đồ chơi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1638</Words>
  <Application>Microsoft Office PowerPoint</Application>
  <PresentationFormat>On-screen Show (4:3)</PresentationFormat>
  <Paragraphs>266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35</cp:revision>
  <dcterms:created xsi:type="dcterms:W3CDTF">2023-10-12T15:44:00Z</dcterms:created>
  <dcterms:modified xsi:type="dcterms:W3CDTF">2024-09-20T01:26:48Z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