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1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>
        <p:scale>
          <a:sx n="69" d="100"/>
          <a:sy n="69" d="100"/>
        </p:scale>
        <p:origin x="-7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57E2C-F4C1-4A1A-8DCC-9C2E25DB1C61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64252-06D3-478E-8CCB-D4E1949D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98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C9097-0790-486F-B4CD-53AECAE2CFFA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5D652-0C15-4AFD-AE92-B1F3A8C03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7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5D652-0C15-4AFD-AE92-B1F3A8C034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5D652-0C15-4AFD-AE92-B1F3A8C034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3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5D652-0C15-4AFD-AE92-B1F3A8C034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00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0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7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2593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24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833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05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33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45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28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6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49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6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84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9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48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2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5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408042-D328-EC9C-CD5D-943282EC8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797" y="103516"/>
            <a:ext cx="8902140" cy="749794"/>
          </a:xfrm>
        </p:spPr>
        <p:txBody>
          <a:bodyPr/>
          <a:lstStyle/>
          <a:p>
            <a:r>
              <a:rPr lang="vi-VN" altLang="ko-KR" sz="2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nhánh 1</a:t>
            </a:r>
            <a:r>
              <a:rPr lang="vi-VN" altLang="ko-KR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ko-KR" sz="28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hiện tượng tự nhiên quanh bé</a:t>
            </a:r>
            <a:endParaRPr lang="ko-KR" altLang="en-US" sz="28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175AE310-19B2-3A51-54C8-65A56AE8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130660"/>
              </p:ext>
            </p:extLst>
          </p:nvPr>
        </p:nvGraphicFramePr>
        <p:xfrm>
          <a:off x="517584" y="897945"/>
          <a:ext cx="11243091" cy="5412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056">
                  <a:extLst>
                    <a:ext uri="{9D8B030D-6E8A-4147-A177-3AD203B41FA5}">
                      <a16:colId xmlns:a16="http://schemas.microsoft.com/office/drawing/2014/main" xmlns="" val="1174690225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94229880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724551009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614283991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200854403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759196887"/>
                    </a:ext>
                  </a:extLst>
                </a:gridCol>
              </a:tblGrid>
              <a:tr h="350010">
                <a:tc>
                  <a:txBody>
                    <a:bodyPr/>
                    <a:lstStyle/>
                    <a:p>
                      <a:pPr marL="457200" algn="ctr"/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15/4/2024</a:t>
                      </a:r>
                      <a:endParaRPr lang="ko-KR" sz="14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16/4/2024</a:t>
                      </a:r>
                      <a:endParaRPr lang="ko-KR" sz="14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17/4/2024</a:t>
                      </a:r>
                      <a:endParaRPr lang="ko-KR" sz="14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18/4/2024</a:t>
                      </a:r>
                      <a:endParaRPr lang="ko-KR" sz="14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19/4/2024</a:t>
                      </a:r>
                      <a:endParaRPr lang="ko-KR" sz="140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0734816"/>
                  </a:ext>
                </a:extLst>
              </a:tr>
              <a:tr h="1091385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triển thể chất</a:t>
                      </a:r>
                      <a:endParaRPr lang="ko-KR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VĐCB: "Tung bóng </a:t>
                      </a: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 cao và bắt bóng </a:t>
                      </a: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 2 tay"</a:t>
                      </a:r>
                      <a:endParaRPr lang="ko-K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triển ngôn ngữ</a:t>
                      </a:r>
                      <a:endParaRPr lang="ko-KR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quen chữ cái p-q</a:t>
                      </a:r>
                      <a:endParaRPr lang="ko-KR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triển nhận thức</a:t>
                      </a:r>
                      <a:endParaRPr lang="ko-KR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"Tách gộp 9 đối tượng thành 2 phần theo </a:t>
                      </a: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 cách khác nhau"</a:t>
                      </a:r>
                      <a:endParaRPr lang="ko-K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Giỗ tổ Hùng </a:t>
                      </a:r>
                    </a:p>
                    <a:p>
                      <a:pPr algn="ctr"/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</a:t>
                      </a:r>
                      <a:endParaRPr lang="ko-K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triển ngôn ngữ</a:t>
                      </a:r>
                      <a:endParaRPr lang="ko-KR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Đóng kịch: Sự tích </a:t>
                      </a:r>
                    </a:p>
                    <a:p>
                      <a:pPr algn="ctr"/>
                      <a:r>
                        <a:rPr lang="vi-VN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và đêm</a:t>
                      </a:r>
                      <a:endParaRPr lang="ko-K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2483748"/>
                  </a:ext>
                </a:extLst>
              </a:tr>
              <a:tr h="2364668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Hòn non bộ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Chạy 150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giới hạn thời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Vật chìm vật nổi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Dòng chảy nhanh </a:t>
                      </a:r>
                      <a:endParaRPr lang="vi-V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chậm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Sự biến đổi của màu</a:t>
                      </a:r>
                      <a:endParaRPr lang="vi-V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sắc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Hòn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Mèo trèo cây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Vật chìm vật nổi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Dòng chảy nhanh chậm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Sự biến đổi của màu sắc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*Squat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Chạy tiếp sức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xoài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Ngảy bao bố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Đua thuyền cạn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Câu cá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Trò chơi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ân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Chơi đua thuyền thúng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Giỗ tổ Hùng </a:t>
                      </a:r>
                    </a:p>
                    <a:p>
                      <a:pPr algn="ctr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Thời tiết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Kéo co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Chơi pha màu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Đong đo nước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Dòng chảy nhanh </a:t>
                      </a:r>
                      <a:endParaRPr lang="vi-V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chậm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Nhảy qua mô đất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Nhảy lò cò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extLst>
                  <a:ext uri="{0D108BD9-81ED-4DB2-BD59-A6C34878D82A}">
                    <a16:rowId xmlns:a16="http://schemas.microsoft.com/office/drawing/2014/main" xmlns="" val="2959712128"/>
                  </a:ext>
                </a:extLst>
              </a:tr>
              <a:tr h="1606762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lang="ko-KR" sz="1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sau giờ học về nhà ngay không tự ý đi </a:t>
                      </a:r>
                      <a:endParaRPr lang="vi-V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Dạy trẻ cách  ứng phó với giông, sét, hạn hán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Tìm hiểu các mùa trong năm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Dạy trẻ nhận biết các mùa trong năm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thí nghiệm nước bốc hơi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Hát: Gọi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tên cảm xúc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Giỗ tổ Hùng </a:t>
                      </a:r>
                    </a:p>
                    <a:p>
                      <a:pPr algn="ctr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 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 tấu phối hợp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"Cháu vẽ ông mặt trời"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Liên hoan văn nghệ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 cuối tuần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Phát bé ngoan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846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2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00D27C-F556-4C5E-3BAA-D8186082BBAF}"/>
              </a:ext>
            </a:extLst>
          </p:cNvPr>
          <p:cNvSpPr txBox="1">
            <a:spLocks/>
          </p:cNvSpPr>
          <p:nvPr/>
        </p:nvSpPr>
        <p:spPr>
          <a:xfrm>
            <a:off x="281797" y="103516"/>
            <a:ext cx="8902140" cy="749794"/>
          </a:xfrm>
          <a:prstGeom prst="rect">
            <a:avLst/>
          </a:prstGeom>
        </p:spPr>
        <p:txBody>
          <a:bodyPr/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vi-VN" altLang="ko-K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nhánh 2</a:t>
            </a:r>
            <a:r>
              <a:rPr lang="vi-VN" altLang="ko-KR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ko-KR" sz="2400" b="1" i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Bé ứng phó với biến đổi khí hậu</a:t>
            </a:r>
            <a:endParaRPr lang="ko-KR" altLang="en-US" sz="28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51E0B7EC-0ADE-F3BB-7CC8-BF767159E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719197"/>
              </p:ext>
            </p:extLst>
          </p:nvPr>
        </p:nvGraphicFramePr>
        <p:xfrm>
          <a:off x="345056" y="708164"/>
          <a:ext cx="11243091" cy="539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056">
                  <a:extLst>
                    <a:ext uri="{9D8B030D-6E8A-4147-A177-3AD203B41FA5}">
                      <a16:colId xmlns:a16="http://schemas.microsoft.com/office/drawing/2014/main" xmlns="" val="1174690225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94229880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724551009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614283991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200854403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759196887"/>
                    </a:ext>
                  </a:extLst>
                </a:gridCol>
              </a:tblGrid>
              <a:tr h="332757">
                <a:tc>
                  <a:txBody>
                    <a:bodyPr/>
                    <a:lstStyle/>
                    <a:p>
                      <a:pPr marL="457200" algn="ctr"/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0734816"/>
                  </a:ext>
                </a:extLst>
              </a:tr>
              <a:tr h="1091385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-VĐCB: Chuyền bóng</a:t>
                      </a: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qua đầu, chạy chậm 120m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5E: Tìm hiểu ngôi nhà </a:t>
                      </a: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chống lũ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 tô chữ cái p-q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"Đếm đến 10, nhận biết các nhóm có 10 đối tượng, nhận biết chữ số 10"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 EDP: “Làm nhà nổi chống lũ”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2483748"/>
                  </a:ext>
                </a:extLst>
              </a:tr>
              <a:tr h="2364668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"Ném xa bằng 1 tay, bật xa 50cm, chạy nhanh 10m"          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Vặt lá sâu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 Nhổ cỏ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Tưới cây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Nhảy dây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mướp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Chìm nổi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Quan sát sự nảy mầm </a:t>
                      </a:r>
                      <a:endParaRPr lang="vi-VN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 hạt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Chăm sóc cây xanh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Thời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Mèo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trèo</a:t>
                      </a:r>
                      <a:r>
                        <a:rPr lang="en-US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cây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Nhặt lá cây bỏ vào </a:t>
                      </a: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thùng rác.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Vẽ phấn.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Nhổ cỏ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Squat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Bể cá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Nhảy bao bố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Vệ sinh khu thiên nhiên: quét đất, nhặt lá, lau lá cây,...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Chìm nổi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Nhặt lá cây bỏ vào </a:t>
                      </a: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thùng rác.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Vẽ phấn.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Nhổ cỏ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Đua thuyền trên cạn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59712128"/>
                  </a:ext>
                </a:extLst>
              </a:tr>
              <a:tr h="1606762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lang="ko-KR" sz="1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Truyện: Sơn tinh thủy tinh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</a:rPr>
                        <a:t>- Đặt lời mới theo giai điệu  bài hát  "Cho tôi đi làm mưa với"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Xây dựng mẫu thiết kế "Ngôi nhà chống lũ"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</a:rPr>
                        <a:t>- Hát: Ông mặt trời của em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2870" algn="just"/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</a:rPr>
                        <a:t>20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</a:rPr>
                        <a:t>4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/2023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TC: Sự biến đổi màu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</a:rPr>
                        <a:t>- Vệ sinh lớp cuối tuần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Liên hoan văn nghệ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Nêu gương cuối tuần, phát bé ngoan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846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19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00D27C-F556-4C5E-3BAA-D8186082BBAF}"/>
              </a:ext>
            </a:extLst>
          </p:cNvPr>
          <p:cNvSpPr txBox="1">
            <a:spLocks/>
          </p:cNvSpPr>
          <p:nvPr/>
        </p:nvSpPr>
        <p:spPr>
          <a:xfrm>
            <a:off x="882768" y="92014"/>
            <a:ext cx="5083833" cy="552092"/>
          </a:xfrm>
          <a:prstGeom prst="rect">
            <a:avLst/>
          </a:prstGeom>
        </p:spPr>
        <p:txBody>
          <a:bodyPr/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vi-VN" altLang="ko-K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nhánh 3</a:t>
            </a:r>
            <a:r>
              <a:rPr lang="vi-VN" altLang="ko-KR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ko-KR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400" b="1" i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Mùa hè yêu thương</a:t>
            </a:r>
            <a:endParaRPr lang="ko-KR" altLang="en-US" sz="28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51E0B7EC-0ADE-F3BB-7CC8-BF767159E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973567"/>
              </p:ext>
            </p:extLst>
          </p:nvPr>
        </p:nvGraphicFramePr>
        <p:xfrm>
          <a:off x="345056" y="708164"/>
          <a:ext cx="11243091" cy="5424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056">
                  <a:extLst>
                    <a:ext uri="{9D8B030D-6E8A-4147-A177-3AD203B41FA5}">
                      <a16:colId xmlns:a16="http://schemas.microsoft.com/office/drawing/2014/main" xmlns="" val="1174690225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94229880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724551009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614283991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2008544032"/>
                    </a:ext>
                  </a:extLst>
                </a:gridCol>
                <a:gridCol w="1874807">
                  <a:extLst>
                    <a:ext uri="{9D8B030D-6E8A-4147-A177-3AD203B41FA5}">
                      <a16:colId xmlns:a16="http://schemas.microsoft.com/office/drawing/2014/main" xmlns="" val="1759196887"/>
                    </a:ext>
                  </a:extLst>
                </a:gridCol>
              </a:tblGrid>
              <a:tr h="361511">
                <a:tc>
                  <a:txBody>
                    <a:bodyPr/>
                    <a:lstStyle/>
                    <a:p>
                      <a:pPr marL="457200" algn="ctr"/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29/4/2024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30/4/2024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01/5/2024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02/5/2024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35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03/5/2024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0734816"/>
                  </a:ext>
                </a:extLst>
              </a:tr>
              <a:tr h="1091385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quen chữ cái </a:t>
                      </a:r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v-r "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Nghỉ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lễ Giải phóng</a:t>
                      </a:r>
                    </a:p>
                    <a:p>
                      <a:pPr algn="ctr"/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miền Nam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Nghỉ lễ Quốc Tế </a:t>
                      </a:r>
                    </a:p>
                    <a:p>
                      <a:pPr algn="ctr"/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lao động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vi-VN" sz="13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VĐMH:Gọi</a:t>
                      </a:r>
                      <a:r>
                        <a:rPr lang="vi-VN" sz="13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tên cảm xúc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5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TCKN_XH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tập phơi quần áo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2483748"/>
                  </a:ext>
                </a:extLst>
              </a:tr>
              <a:tr h="2364668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lang="ko-KR" sz="16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95" marR="680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Thời tiết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Kéo co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đánh đàn organ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Trình diễn thời trang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các loại nhạc cụ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</a:t>
                      </a:r>
                      <a:r>
                        <a:rPr lang="vi-VN" sz="1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Nhảy lò cò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Hoa đồng hồ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Nhảy dây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Trình diễn thời trang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Chơi các loại nhạc cụ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Ca hát, nhảy múa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cây phượng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Trời mưa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Chơi tự chọn: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Đánh trống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Trình diễn thời trang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Ca hát, nhảy múa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vi-VN" sz="13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Bật qua gò đất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59712128"/>
                  </a:ext>
                </a:extLst>
              </a:tr>
              <a:tr h="1606762">
                <a:tc>
                  <a:txBody>
                    <a:bodyPr/>
                    <a:lstStyle/>
                    <a:p>
                      <a:pPr algn="l"/>
                      <a:r>
                        <a:rPr lang="vi-VN" altLang="ko-KR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lang="ko-KR" sz="1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 Giọt nước tý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xíu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vi-VN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Hát: Bé yêu biển lắm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ko-K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Hồ nước và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mây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Tìm hiểu tại sao diều lại bay được.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Múa: Em yêu mùa hè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Liên hoan văn nghệ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Nêu </a:t>
                      </a:r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gương cuối tuần</a:t>
                      </a:r>
                      <a:r>
                        <a:rPr lang="vi-VN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</a:t>
                      </a:r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ngoan</a:t>
                      </a:r>
                      <a:endParaRPr lang="ko-K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846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7756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</TotalTime>
  <Words>920</Words>
  <Application>Microsoft Office PowerPoint</Application>
  <PresentationFormat>Custom</PresentationFormat>
  <Paragraphs>200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Facet</vt:lpstr>
      <vt:lpstr>Kế hoạch nhánh 1: Một số hiện tượng tự nhiên quanh bé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nhánh 1: Một số hiện tượng tự nhiên quanh bé</dc:title>
  <dc:creator>Thảo Lưu</dc:creator>
  <cp:lastModifiedBy>5A3</cp:lastModifiedBy>
  <cp:revision>2</cp:revision>
  <dcterms:created xsi:type="dcterms:W3CDTF">2024-04-21T10:53:36Z</dcterms:created>
  <dcterms:modified xsi:type="dcterms:W3CDTF">2024-04-22T01:25:24Z</dcterms:modified>
</cp:coreProperties>
</file>