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E5FF0-8C37-D1D2-4F5F-FD2243B4B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8030BC-582D-F6DF-4F24-F08FFB59C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37E654-C422-A815-1954-B92FB818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20155F-F424-A71A-5613-1A013667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D08EF3-179E-F54D-0F8A-3648B657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028A28-75F7-A85C-51CA-4B823F5E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1471F5-E86E-93C1-72D6-1EB427E6F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AC353-4197-D848-CB1E-2C9EE2FC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22B730-11D7-0C5E-1466-55DB71EE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4CFD2-94C1-9D8F-CD0E-BC6B753B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4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FED670D-E3BC-0207-F200-4D706D52A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AF861B-EBCD-F161-2B74-92CF244D0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E1BFEE-551B-5AAF-5BD2-7C26EF62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22B178-FF72-7799-0E58-629EDB86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E99AC-5D8E-AF01-598D-06B23A1A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AB815-6643-2A94-69F5-A622F570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C54901-E323-D9E8-6832-2F6945829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6C85DE-81BF-2DEC-BFAB-EA56E34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B6446C-A594-7B96-00D6-C144D2C1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553E97-C9A4-CD2C-A1A9-75468195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7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96258-1940-2D09-3B60-C80DC238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71D7D9-D05C-3FF0-B0B1-8290F16A5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DAE497-B365-AC4E-73AC-39DA9CBE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574317-940B-FF80-0F90-43E2804D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C6D651-1F4A-82D5-D6D9-E7959FEB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8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0868A-A3EA-DF71-EAB4-944659AD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1EC03-C248-9A6A-B3B4-356844A34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8F0A57-CCAC-D77D-6CF4-3631D9BD2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166B46-2294-102A-9445-FB084FCE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6E772F-63B4-E9C2-71C1-7432B09E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A534F0-3B3B-FA10-DE73-194DE583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5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8D70-A08D-1894-1E20-B99702E7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3B9A24-C34B-680F-1821-B7B04F83D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BC8CEF-CAAF-EF12-B929-2A4393485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F3C505-44B6-70AB-655F-7523389FE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C49577-19CB-06DE-D3F3-D2B7D86EC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41EDD8B-4BD2-BF96-7AAE-30DC8624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900E10-F87C-61E9-656D-0620C38C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26E123-2813-9A81-E73F-A5FD8A4D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AE953-01FD-5A67-F11C-C9F536D6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75BF56-9A24-0D62-5956-4884BB80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CFC6EB-9B7C-3ED4-16F5-EC3FA1CA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5D2171-62C8-4813-B775-7E81B974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ECE2F8F-7AE6-1A94-D0F9-905FF18A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153481-AE2B-175B-1F45-6C75E85E1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263C80-D138-E781-3E2D-DC225840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0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3D65E5-1E82-FBD5-AB62-C942F2D7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13F4BD-A8D9-883B-837C-0DAC7436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F4709E-4E67-3A4C-1DEA-B0C54343A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A0155B-5B5D-A91E-867C-D4B86280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2AE43D-D208-4577-38BC-454A5785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C24F37-73E2-542F-C402-21062972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85503-A2A3-D890-81B7-98C63651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54CBC4-FD1C-3E9A-0657-3F8B1CFEE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60AD88-AD99-706F-5425-F1C29A3E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07B7C1-B43F-8AF9-2B7E-2C47E3E2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80B3E-BC71-AD6A-B635-A576F7EB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81E3F6-8256-C733-3982-14338060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4F79CF-3986-672F-795D-7A3FA45E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492650-B319-1B3B-9546-02AB77E74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4C183-9DC4-2A91-38D4-729ECAACB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B4FA-F601-4864-8C06-F39CC93267D2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84B836-5695-BD94-B08D-0BC2649D4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CEDBB0-E6F5-3634-8E1F-6EE6BC4A3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1EE8-2521-4C75-8C6A-ACA56F4B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wav"/><Relationship Id="rId21" Type="http://schemas.openxmlformats.org/officeDocument/2006/relationships/audio" Target="../media/audio2.wav"/><Relationship Id="rId7" Type="http://schemas.microsoft.com/office/2007/relationships/media" Target="../media/media4.m4a"/><Relationship Id="rId12" Type="http://schemas.openxmlformats.org/officeDocument/2006/relationships/audio" Target="../media/media6.wav"/><Relationship Id="rId17" Type="http://schemas.microsoft.com/office/2007/relationships/media" Target="../media/media9.mp3"/><Relationship Id="rId25" Type="http://schemas.microsoft.com/office/2007/relationships/hdphoto" Target="../media/hdphoto1.wdp"/><Relationship Id="rId33" Type="http://schemas.microsoft.com/office/2007/relationships/hdphoto" Target="../media/hdphoto5.wdp"/><Relationship Id="rId2" Type="http://schemas.openxmlformats.org/officeDocument/2006/relationships/audio" Target="../media/media1.wav"/><Relationship Id="rId16" Type="http://schemas.openxmlformats.org/officeDocument/2006/relationships/audio" Target="../media/media8.m4a"/><Relationship Id="rId20" Type="http://schemas.openxmlformats.org/officeDocument/2006/relationships/audio" Target="../media/audio1.wav"/><Relationship Id="rId29" Type="http://schemas.microsoft.com/office/2007/relationships/hdphoto" Target="../media/hdphoto3.wdp"/><Relationship Id="rId1" Type="http://schemas.microsoft.com/office/2007/relationships/media" Target="../media/media1.wav"/><Relationship Id="rId6" Type="http://schemas.openxmlformats.org/officeDocument/2006/relationships/audio" Target="../media/media3.m4a"/><Relationship Id="rId11" Type="http://schemas.microsoft.com/office/2007/relationships/media" Target="../media/media6.wav"/><Relationship Id="rId24" Type="http://schemas.openxmlformats.org/officeDocument/2006/relationships/image" Target="../media/image4.png"/><Relationship Id="rId32" Type="http://schemas.openxmlformats.org/officeDocument/2006/relationships/image" Target="../media/image8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28" Type="http://schemas.openxmlformats.org/officeDocument/2006/relationships/image" Target="../media/image6.png"/><Relationship Id="rId10" Type="http://schemas.openxmlformats.org/officeDocument/2006/relationships/audio" Target="../media/media5.wav"/><Relationship Id="rId19" Type="http://schemas.openxmlformats.org/officeDocument/2006/relationships/slideLayout" Target="../slideLayouts/slideLayout1.xml"/><Relationship Id="rId31" Type="http://schemas.microsoft.com/office/2007/relationships/hdphoto" Target="../media/hdphoto4.wdp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m4a"/><Relationship Id="rId22" Type="http://schemas.openxmlformats.org/officeDocument/2006/relationships/audio" Target="../media/audio3.wav"/><Relationship Id="rId27" Type="http://schemas.microsoft.com/office/2007/relationships/hdphoto" Target="../media/hdphoto2.wdp"/><Relationship Id="rId30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.png"/><Relationship Id="rId26" Type="http://schemas.openxmlformats.org/officeDocument/2006/relationships/image" Target="../media/image3.png"/><Relationship Id="rId3" Type="http://schemas.microsoft.com/office/2007/relationships/media" Target="../media/media5.wav"/><Relationship Id="rId21" Type="http://schemas.microsoft.com/office/2007/relationships/hdphoto" Target="../media/hdphoto7.wdp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17" Type="http://schemas.openxmlformats.org/officeDocument/2006/relationships/image" Target="../media/image9.jpg"/><Relationship Id="rId25" Type="http://schemas.microsoft.com/office/2007/relationships/hdphoto" Target="../media/hdphoto3.wdp"/><Relationship Id="rId2" Type="http://schemas.openxmlformats.org/officeDocument/2006/relationships/audio" Target="../media/media10.wav"/><Relationship Id="rId16" Type="http://schemas.openxmlformats.org/officeDocument/2006/relationships/audio" Target="../media/audio2.wav"/><Relationship Id="rId20" Type="http://schemas.openxmlformats.org/officeDocument/2006/relationships/image" Target="../media/image11.png"/><Relationship Id="rId1" Type="http://schemas.microsoft.com/office/2007/relationships/media" Target="../media/media10.wav"/><Relationship Id="rId6" Type="http://schemas.openxmlformats.org/officeDocument/2006/relationships/audio" Target="../media/media1.wav"/><Relationship Id="rId11" Type="http://schemas.microsoft.com/office/2007/relationships/media" Target="../media/media13.m4a"/><Relationship Id="rId24" Type="http://schemas.openxmlformats.org/officeDocument/2006/relationships/image" Target="../media/image6.png"/><Relationship Id="rId5" Type="http://schemas.microsoft.com/office/2007/relationships/media" Target="../media/media1.wav"/><Relationship Id="rId15" Type="http://schemas.openxmlformats.org/officeDocument/2006/relationships/audio" Target="../media/audio3.wav"/><Relationship Id="rId23" Type="http://schemas.microsoft.com/office/2007/relationships/hdphoto" Target="../media/hdphoto8.wdp"/><Relationship Id="rId10" Type="http://schemas.openxmlformats.org/officeDocument/2006/relationships/audio" Target="../media/media12.m4a"/><Relationship Id="rId19" Type="http://schemas.microsoft.com/office/2007/relationships/hdphoto" Target="../media/hdphoto6.wdp"/><Relationship Id="rId4" Type="http://schemas.openxmlformats.org/officeDocument/2006/relationships/audio" Target="../media/media5.wav"/><Relationship Id="rId9" Type="http://schemas.microsoft.com/office/2007/relationships/media" Target="../media/media12.m4a"/><Relationship Id="rId14" Type="http://schemas.openxmlformats.org/officeDocument/2006/relationships/audio" Target="../media/audio4.wav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wav"/><Relationship Id="rId13" Type="http://schemas.microsoft.com/office/2007/relationships/media" Target="../media/media15.mp3"/><Relationship Id="rId18" Type="http://schemas.openxmlformats.org/officeDocument/2006/relationships/audio" Target="../media/audio2.wav"/><Relationship Id="rId26" Type="http://schemas.openxmlformats.org/officeDocument/2006/relationships/image" Target="../media/image17.png"/><Relationship Id="rId3" Type="http://schemas.microsoft.com/office/2007/relationships/media" Target="../media/media1.wav"/><Relationship Id="rId21" Type="http://schemas.microsoft.com/office/2007/relationships/hdphoto" Target="../media/hdphoto9.wdp"/><Relationship Id="rId7" Type="http://schemas.microsoft.com/office/2007/relationships/media" Target="../media/media2.wav"/><Relationship Id="rId12" Type="http://schemas.openxmlformats.org/officeDocument/2006/relationships/audio" Target="../media/media14.wav"/><Relationship Id="rId17" Type="http://schemas.openxmlformats.org/officeDocument/2006/relationships/audio" Target="../media/audio3.wav"/><Relationship Id="rId25" Type="http://schemas.microsoft.com/office/2007/relationships/hdphoto" Target="../media/hdphoto11.wdp"/><Relationship Id="rId2" Type="http://schemas.openxmlformats.org/officeDocument/2006/relationships/audio" Target="../media/media5.wav"/><Relationship Id="rId16" Type="http://schemas.openxmlformats.org/officeDocument/2006/relationships/audio" Target="../media/audio5.wav"/><Relationship Id="rId20" Type="http://schemas.openxmlformats.org/officeDocument/2006/relationships/image" Target="../media/image14.png"/><Relationship Id="rId29" Type="http://schemas.openxmlformats.org/officeDocument/2006/relationships/image" Target="../media/image18.png"/><Relationship Id="rId1" Type="http://schemas.microsoft.com/office/2007/relationships/media" Target="../media/media5.wav"/><Relationship Id="rId6" Type="http://schemas.openxmlformats.org/officeDocument/2006/relationships/audio" Target="../media/media6.wav"/><Relationship Id="rId11" Type="http://schemas.microsoft.com/office/2007/relationships/media" Target="../media/media14.wav"/><Relationship Id="rId24" Type="http://schemas.openxmlformats.org/officeDocument/2006/relationships/image" Target="../media/image16.png"/><Relationship Id="rId5" Type="http://schemas.microsoft.com/office/2007/relationships/media" Target="../media/media6.wav"/><Relationship Id="rId15" Type="http://schemas.openxmlformats.org/officeDocument/2006/relationships/slideLayout" Target="../slideLayouts/slideLayout2.xml"/><Relationship Id="rId23" Type="http://schemas.microsoft.com/office/2007/relationships/hdphoto" Target="../media/hdphoto10.wdp"/><Relationship Id="rId28" Type="http://schemas.openxmlformats.org/officeDocument/2006/relationships/image" Target="../media/image3.png"/><Relationship Id="rId10" Type="http://schemas.openxmlformats.org/officeDocument/2006/relationships/audio" Target="../media/media13.m4a"/><Relationship Id="rId19" Type="http://schemas.openxmlformats.org/officeDocument/2006/relationships/image" Target="../media/image13.jpg"/><Relationship Id="rId4" Type="http://schemas.openxmlformats.org/officeDocument/2006/relationships/audio" Target="../media/media1.wav"/><Relationship Id="rId9" Type="http://schemas.microsoft.com/office/2007/relationships/media" Target="../media/media13.m4a"/><Relationship Id="rId14" Type="http://schemas.openxmlformats.org/officeDocument/2006/relationships/audio" Target="../media/media15.mp3"/><Relationship Id="rId22" Type="http://schemas.openxmlformats.org/officeDocument/2006/relationships/image" Target="../media/image15.png"/><Relationship Id="rId27" Type="http://schemas.microsoft.com/office/2007/relationships/hdphoto" Target="../media/hdphoto12.wdp"/><Relationship Id="rId30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1F3CB-EF19-9E38-BC80-17584B2CD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B989CB-260A-8B28-2AF8-CCDCF8060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B37E4C-A89B-2C30-0142-344749AC3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8A391E-78C1-72CC-CEC4-1758E61AB033}"/>
              </a:ext>
            </a:extLst>
          </p:cNvPr>
          <p:cNvSpPr txBox="1"/>
          <p:nvPr/>
        </p:nvSpPr>
        <p:spPr>
          <a:xfrm>
            <a:off x="2865863" y="2316163"/>
            <a:ext cx="78021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BÉ CHỌN ĐÚNG PHƯƠNG TIỆN GIAO THÔNG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</a:t>
            </a:r>
            <a:r>
              <a:rPr 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</a:t>
            </a:r>
            <a:r>
              <a:rPr 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Loan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2023-2024</a:t>
            </a:r>
          </a:p>
          <a:p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A90ED8-92E3-3F74-41E9-FD139C7EC964}"/>
              </a:ext>
            </a:extLst>
          </p:cNvPr>
          <p:cNvSpPr txBox="1"/>
          <p:nvPr/>
        </p:nvSpPr>
        <p:spPr>
          <a:xfrm>
            <a:off x="4928839" y="1530582"/>
            <a:ext cx="412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SƠN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2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9652DE-8BC9-8177-A7C6-902E58CA97F0}"/>
              </a:ext>
            </a:extLst>
          </p:cNvPr>
          <p:cNvSpPr txBox="1"/>
          <p:nvPr/>
        </p:nvSpPr>
        <p:spPr>
          <a:xfrm>
            <a:off x="1392647" y="431720"/>
            <a:ext cx="658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Giỏi-quá-Bé-trả-lời-đúng-rồi">
            <a:hlinkClick r:id="" action="ppaction://media"/>
            <a:extLst>
              <a:ext uri="{FF2B5EF4-FFF2-40B4-BE49-F238E27FC236}">
                <a16:creationId xmlns:a16="http://schemas.microsoft.com/office/drawing/2014/main" xmlns="" id="{834EF12A-D899-A5FD-7173-08C7E780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288870" y="4003194"/>
            <a:ext cx="609600" cy="609600"/>
          </a:xfrm>
          <a:prstGeom prst="rect">
            <a:avLst/>
          </a:prstGeom>
        </p:spPr>
      </p:pic>
      <p:pic>
        <p:nvPicPr>
          <p:cNvPr id="22" name="Chưa-đúng-rồi-Con-hãy-chọn-lại-nào">
            <a:hlinkClick r:id="" action="ppaction://media"/>
            <a:extLst>
              <a:ext uri="{FF2B5EF4-FFF2-40B4-BE49-F238E27FC236}">
                <a16:creationId xmlns:a16="http://schemas.microsoft.com/office/drawing/2014/main" xmlns="" id="{4A760737-91C6-F955-E5B3-0860BA4CEF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06135" y="3478748"/>
            <a:ext cx="609600" cy="609600"/>
          </a:xfrm>
          <a:prstGeom prst="rect">
            <a:avLst/>
          </a:prstGeom>
        </p:spPr>
      </p:pic>
      <p:pic>
        <p:nvPicPr>
          <p:cNvPr id="23" name="Bé hãy nói tên Xe này nào ">
            <a:hlinkClick r:id="" action="ppaction://media"/>
            <a:extLst>
              <a:ext uri="{FF2B5EF4-FFF2-40B4-BE49-F238E27FC236}">
                <a16:creationId xmlns:a16="http://schemas.microsoft.com/office/drawing/2014/main" xmlns="" id="{C8AE6CCE-A773-1098-3045-CA8819CE41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17303" y="2904838"/>
            <a:ext cx="609600" cy="609600"/>
          </a:xfrm>
          <a:prstGeom prst="rect">
            <a:avLst/>
          </a:prstGeom>
        </p:spPr>
      </p:pic>
      <p:pic>
        <p:nvPicPr>
          <p:cNvPr id="24" name="Bé hãy quan sát thật kỹ Và kích chuột và">
            <a:hlinkClick r:id="" action="ppaction://media"/>
            <a:extLst>
              <a:ext uri="{FF2B5EF4-FFF2-40B4-BE49-F238E27FC236}">
                <a16:creationId xmlns:a16="http://schemas.microsoft.com/office/drawing/2014/main" xmlns="" id="{4B3F5FB5-5AB4-390B-B903-07610BB044B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17303" y="2344702"/>
            <a:ext cx="609600" cy="609600"/>
          </a:xfrm>
          <a:prstGeom prst="rect">
            <a:avLst/>
          </a:prstGeom>
        </p:spPr>
      </p:pic>
      <p:pic>
        <p:nvPicPr>
          <p:cNvPr id="25" name="Đúng-rồi-Khen-bé-nào">
            <a:hlinkClick r:id="" action="ppaction://media"/>
            <a:extLst>
              <a:ext uri="{FF2B5EF4-FFF2-40B4-BE49-F238E27FC236}">
                <a16:creationId xmlns:a16="http://schemas.microsoft.com/office/drawing/2014/main" xmlns="" id="{F4A77573-4B9A-E460-29AD-9B08793C684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06135" y="1735102"/>
            <a:ext cx="609600" cy="609600"/>
          </a:xfrm>
          <a:prstGeom prst="rect">
            <a:avLst/>
          </a:prstGeom>
        </p:spPr>
      </p:pic>
      <p:pic>
        <p:nvPicPr>
          <p:cNvPr id="26" name="hoan-hô-bé-chọn-đúng-rồi">
            <a:hlinkClick r:id="" action="ppaction://media"/>
            <a:extLst>
              <a:ext uri="{FF2B5EF4-FFF2-40B4-BE49-F238E27FC236}">
                <a16:creationId xmlns:a16="http://schemas.microsoft.com/office/drawing/2014/main" xmlns="" id="{7723219F-132B-9F78-93A6-266C44FE13B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17303" y="1142709"/>
            <a:ext cx="609600" cy="609600"/>
          </a:xfrm>
          <a:prstGeom prst="rect">
            <a:avLst/>
          </a:prstGeom>
        </p:spPr>
      </p:pic>
      <p:pic>
        <p:nvPicPr>
          <p:cNvPr id="27" name="Cô đố bé biết Đây là xe gì ">
            <a:hlinkClick r:id="" action="ppaction://media"/>
            <a:extLst>
              <a:ext uri="{FF2B5EF4-FFF2-40B4-BE49-F238E27FC236}">
                <a16:creationId xmlns:a16="http://schemas.microsoft.com/office/drawing/2014/main" xmlns="" id="{45FAE6B7-132D-92B2-5D12-5E868E15087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28471" y="541713"/>
            <a:ext cx="609600" cy="609600"/>
          </a:xfrm>
          <a:prstGeom prst="rect">
            <a:avLst/>
          </a:prstGeom>
        </p:spPr>
      </p:pic>
      <p:pic>
        <p:nvPicPr>
          <p:cNvPr id="34" name="Đây là xe gì nhỉ ">
            <a:hlinkClick r:id="" action="ppaction://media"/>
            <a:extLst>
              <a:ext uri="{FF2B5EF4-FFF2-40B4-BE49-F238E27FC236}">
                <a16:creationId xmlns:a16="http://schemas.microsoft.com/office/drawing/2014/main" xmlns="" id="{E0D44BE1-3554-10FD-7C49-4641716F882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442723" y="4563330"/>
            <a:ext cx="609600" cy="6096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934F3C1E-42E6-4C58-22FB-13D1300B751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4143" r="11003" b="11728"/>
          <a:stretch/>
        </p:blipFill>
        <p:spPr>
          <a:xfrm>
            <a:off x="8996516" y="541713"/>
            <a:ext cx="1681316" cy="1802989"/>
          </a:xfrm>
          <a:prstGeom prst="rect">
            <a:avLst/>
          </a:prstGeom>
        </p:spPr>
      </p:pic>
      <p:pic>
        <p:nvPicPr>
          <p:cNvPr id="5" name="Tieng-coi-oto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EA7F4BB3-7AB5-FFB5-7F95-42AD93CD206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45853" y="5147119"/>
            <a:ext cx="609600" cy="609600"/>
          </a:xfrm>
          <a:prstGeom prst="rect">
            <a:avLst/>
          </a:prstGeom>
        </p:spPr>
      </p:pic>
      <p:pic>
        <p:nvPicPr>
          <p:cNvPr id="7" name="Picture 6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xmlns="" id="{7FF7CF3F-0A71-4DEC-1CBE-AA06D90A04A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4684" r="10202" b="15219"/>
          <a:stretch/>
        </p:blipFill>
        <p:spPr>
          <a:xfrm>
            <a:off x="7316330" y="4227259"/>
            <a:ext cx="1968099" cy="1444072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xmlns="" id="{609A73FB-1DB3-9CC5-8A93-AB036248E5CE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8611" r="93056">
                        <a14:foregroundMark x1="93056" y1="27222" x2="93056" y2="27222"/>
                        <a14:foregroundMark x1="8611" y1="40833" x2="8611" y2="40833"/>
                        <a14:foregroundMark x1="9444" y1="42500" x2="9444" y2="42500"/>
                        <a14:foregroundMark x1="24722" y1="55833" x2="24722" y2="55833"/>
                        <a14:foregroundMark x1="79722" y1="56389" x2="79722" y2="5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64" b="35416"/>
          <a:stretch/>
        </p:blipFill>
        <p:spPr>
          <a:xfrm>
            <a:off x="9099755" y="4900322"/>
            <a:ext cx="3092245" cy="1540520"/>
          </a:xfrm>
          <a:prstGeom prst="rect">
            <a:avLst/>
          </a:prstGeom>
        </p:spPr>
      </p:pic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xmlns="" id="{C535399D-5C76-3DE6-EA8E-3767AF5D98B4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3281">
                        <a14:foregroundMark x1="47344" y1="73438" x2="47344" y2="73438"/>
                        <a14:foregroundMark x1="47969" y1="72969" x2="47969" y2="72969"/>
                        <a14:foregroundMark x1="32969" y1="37656" x2="32969" y2="37656"/>
                        <a14:foregroundMark x1="31094" y1="35313" x2="31094" y2="35313"/>
                        <a14:foregroundMark x1="58750" y1="43750" x2="58750" y2="43750"/>
                        <a14:foregroundMark x1="92031" y1="64063" x2="92031" y2="64063"/>
                        <a14:foregroundMark x1="93281" y1="65313" x2="93281" y2="6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5781" r="3515" b="19062"/>
          <a:stretch/>
        </p:blipFill>
        <p:spPr>
          <a:xfrm>
            <a:off x="622951" y="4612794"/>
            <a:ext cx="2624196" cy="1940231"/>
          </a:xfrm>
          <a:prstGeom prst="rect">
            <a:avLst/>
          </a:prstGeom>
        </p:spPr>
      </p:pic>
      <p:pic>
        <p:nvPicPr>
          <p:cNvPr id="30" name="Picture 29" descr="A blue sports car&#10;&#10;Description automatically generated">
            <a:extLst>
              <a:ext uri="{FF2B5EF4-FFF2-40B4-BE49-F238E27FC236}">
                <a16:creationId xmlns:a16="http://schemas.microsoft.com/office/drawing/2014/main" xmlns="" id="{5C45CBC4-FEB6-26EB-A72E-7D70080FE66F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836" b="89617" l="8727" r="89818">
                        <a14:foregroundMark x1="8727" y1="57377" x2="8727" y2="57377"/>
                        <a14:foregroundMark x1="9455" y1="56284" x2="9455" y2="56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" t="22767" r="7395" b="21655"/>
          <a:stretch/>
        </p:blipFill>
        <p:spPr>
          <a:xfrm>
            <a:off x="3213772" y="5372179"/>
            <a:ext cx="2882228" cy="11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24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Bé-hãy-chọn-những-phương-tiện-giao-th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3.75E-6 -0.25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0703 -0.154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0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5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36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5 -0.1395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60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02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11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2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48008 0.013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64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98568 -0.0166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84" y="-8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47149 -0.031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15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1823 -0.0069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30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304"/>
                            </p:stCondLst>
                            <p:childTnLst>
                              <p:par>
                                <p:cTn id="10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7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C56F41-56BC-D443-93E8-AE82C34D9844}"/>
              </a:ext>
            </a:extLst>
          </p:cNvPr>
          <p:cNvSpPr txBox="1"/>
          <p:nvPr/>
        </p:nvSpPr>
        <p:spPr>
          <a:xfrm>
            <a:off x="1538287" y="1005650"/>
            <a:ext cx="717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FA2F1C7-238D-E0DB-4DE0-6454E611D09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57" b="89666" l="3786" r="91429">
                        <a14:foregroundMark x1="7571" y1="46105" x2="7571" y2="46105"/>
                        <a14:foregroundMark x1="3857" y1="52623" x2="3857" y2="52623"/>
                        <a14:foregroundMark x1="91429" y1="61367" x2="91429" y2="61367"/>
                        <a14:foregroundMark x1="66929" y1="14308" x2="66929" y2="14308"/>
                        <a14:foregroundMark x1="68857" y1="18124" x2="68857" y2="18124"/>
                        <a14:foregroundMark x1="39857" y1="19078" x2="39857" y2="19078"/>
                        <a14:foregroundMark x1="39500" y1="17806" x2="39500" y2="17806"/>
                        <a14:foregroundMark x1="41071" y1="31638" x2="41071" y2="31638"/>
                        <a14:foregroundMark x1="81429" y1="43879" x2="81429" y2="43879"/>
                        <a14:foregroundMark x1="81429" y1="41812" x2="81429" y2="41812"/>
                        <a14:foregroundMark x1="80786" y1="37520" x2="80786" y2="37520"/>
                        <a14:foregroundMark x1="81071" y1="39587" x2="81071" y2="39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76" r="3898"/>
          <a:stretch/>
        </p:blipFill>
        <p:spPr>
          <a:xfrm>
            <a:off x="526263" y="5698188"/>
            <a:ext cx="3488916" cy="1398232"/>
          </a:xfrm>
          <a:prstGeom prst="rect">
            <a:avLst/>
          </a:prstGeom>
        </p:spPr>
      </p:pic>
      <p:pic>
        <p:nvPicPr>
          <p:cNvPr id="11" name="Picture 10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xmlns="" id="{E801AC61-15A4-FBED-7431-A2F909DD94C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966" b="90805" l="2681" r="92761">
                        <a14:foregroundMark x1="8445" y1="44138" x2="8445" y2="44138"/>
                        <a14:foregroundMark x1="9517" y1="39080" x2="9517" y2="39080"/>
                        <a14:foregroundMark x1="7909" y1="42529" x2="7909" y2="42529"/>
                        <a14:foregroundMark x1="4826" y1="47356" x2="4826" y2="47356"/>
                        <a14:foregroundMark x1="2681" y1="46207" x2="2681" y2="46207"/>
                        <a14:foregroundMark x1="10724" y1="35862" x2="10724" y2="35862"/>
                        <a14:foregroundMark x1="17694" y1="32414" x2="17694" y2="32414"/>
                        <a14:foregroundMark x1="15952" y1="31034" x2="15952" y2="31034"/>
                        <a14:foregroundMark x1="13673" y1="31494" x2="13673" y2="31494"/>
                        <a14:foregroundMark x1="18767" y1="31494" x2="18767" y2="31494"/>
                        <a14:foregroundMark x1="19705" y1="30115" x2="20375" y2="30115"/>
                        <a14:foregroundMark x1="21180" y1="29655" x2="21180" y2="29655"/>
                        <a14:foregroundMark x1="24129" y1="29655" x2="24129" y2="29655"/>
                        <a14:foregroundMark x1="26542" y1="28966" x2="27212" y2="28736"/>
                        <a14:foregroundMark x1="28016" y1="28276" x2="28016" y2="28276"/>
                        <a14:foregroundMark x1="28954" y1="27586" x2="29759" y2="27586"/>
                        <a14:foregroundMark x1="30429" y1="27586" x2="32842" y2="27586"/>
                        <a14:foregroundMark x1="33378" y1="27586" x2="34584" y2="27586"/>
                        <a14:foregroundMark x1="35255" y1="27586" x2="38070" y2="27586"/>
                        <a14:foregroundMark x1="38070" y1="27586" x2="38070" y2="27586"/>
                        <a14:foregroundMark x1="42225" y1="26667" x2="42225" y2="26667"/>
                        <a14:foregroundMark x1="45442" y1="26897" x2="45442" y2="26897"/>
                        <a14:foregroundMark x1="45710" y1="26897" x2="46515" y2="26897"/>
                        <a14:foregroundMark x1="47051" y1="26207" x2="47051" y2="26207"/>
                        <a14:foregroundMark x1="49464" y1="27356" x2="51072" y2="27586"/>
                        <a14:foregroundMark x1="50938" y1="26667" x2="50938" y2="26667"/>
                        <a14:foregroundMark x1="53083" y1="26207" x2="53083" y2="26207"/>
                        <a14:foregroundMark x1="53083" y1="26207" x2="53083" y2="26207"/>
                        <a14:foregroundMark x1="55094" y1="26667" x2="56702" y2="27356"/>
                        <a14:foregroundMark x1="56702" y1="27356" x2="56702" y2="27356"/>
                        <a14:foregroundMark x1="58311" y1="27356" x2="58311" y2="27356"/>
                        <a14:foregroundMark x1="58713" y1="27356" x2="59517" y2="27586"/>
                        <a14:foregroundMark x1="60188" y1="28046" x2="62198" y2="28736"/>
                        <a14:foregroundMark x1="61930" y1="28966" x2="61930" y2="28966"/>
                        <a14:foregroundMark x1="64343" y1="30805" x2="64343" y2="30805"/>
                        <a14:foregroundMark x1="64343" y1="30115" x2="64343" y2="30115"/>
                        <a14:foregroundMark x1="67962" y1="31034" x2="67962" y2="31034"/>
                        <a14:foregroundMark x1="67962" y1="29425" x2="67962" y2="29425"/>
                        <a14:foregroundMark x1="65013" y1="26897" x2="65013" y2="26897"/>
                        <a14:foregroundMark x1="63807" y1="26897" x2="63003" y2="27356"/>
                        <a14:foregroundMark x1="61528" y1="27356" x2="60992" y2="27356"/>
                        <a14:foregroundMark x1="59383" y1="26667" x2="58579" y2="26667"/>
                        <a14:foregroundMark x1="56166" y1="26667" x2="56166" y2="26667"/>
                        <a14:foregroundMark x1="53753" y1="24138" x2="53753" y2="24138"/>
                        <a14:foregroundMark x1="52145" y1="24138" x2="50938" y2="24828"/>
                        <a14:foregroundMark x1="47319" y1="24828" x2="45710" y2="25287"/>
                        <a14:foregroundMark x1="37802" y1="90805" x2="37802" y2="90805"/>
                        <a14:foregroundMark x1="17292" y1="28966" x2="17292" y2="28966"/>
                        <a14:foregroundMark x1="12869" y1="31034" x2="12869" y2="31034"/>
                        <a14:foregroundMark x1="11260" y1="33563" x2="11260" y2="33563"/>
                        <a14:foregroundMark x1="12466" y1="32414" x2="12466" y2="32414"/>
                        <a14:foregroundMark x1="10456" y1="35172" x2="10456" y2="35172"/>
                        <a14:foregroundMark x1="10724" y1="34253" x2="10724" y2="35172"/>
                        <a14:foregroundMark x1="82842" y1="38391" x2="82842" y2="38391"/>
                        <a14:foregroundMark x1="84718" y1="37011" x2="84718" y2="37011"/>
                        <a14:foregroundMark x1="87265" y1="36552" x2="87265" y2="36552"/>
                        <a14:foregroundMark x1="89276" y1="34943" x2="89276" y2="34943"/>
                        <a14:foregroundMark x1="90349" y1="34943" x2="90349" y2="34943"/>
                        <a14:foregroundMark x1="91555" y1="33793" x2="91555" y2="33793"/>
                        <a14:foregroundMark x1="92761" y1="34483" x2="92761" y2="34483"/>
                        <a14:foregroundMark x1="84718" y1="35862" x2="83646" y2="36552"/>
                        <a14:foregroundMark x1="80295" y1="38391" x2="82842" y2="38391"/>
                        <a14:foregroundMark x1="86327" y1="35632" x2="86327" y2="35632"/>
                        <a14:foregroundMark x1="88070" y1="34483" x2="88070" y2="34483"/>
                        <a14:foregroundMark x1="4826" y1="37931" x2="4826" y2="37931"/>
                        <a14:foregroundMark x1="5228" y1="37931" x2="5630" y2="36322"/>
                        <a14:foregroundMark x1="6300" y1="34943" x2="7507" y2="34943"/>
                        <a14:foregroundMark x1="8311" y1="34943" x2="9920" y2="33793"/>
                        <a14:foregroundMark x1="10456" y1="33563" x2="10456" y2="33563"/>
                        <a14:foregroundMark x1="14343" y1="32874" x2="14879" y2="32184"/>
                        <a14:foregroundMark x1="16086" y1="30805" x2="16086" y2="30805"/>
                        <a14:foregroundMark x1="18499" y1="30345" x2="18499" y2="30345"/>
                        <a14:foregroundMark x1="20912" y1="30115" x2="22118" y2="30115"/>
                        <a14:foregroundMark x1="14343" y1="30805" x2="14343" y2="30805"/>
                        <a14:foregroundMark x1="17292" y1="31494" x2="17292" y2="31494"/>
                        <a14:foregroundMark x1="20375" y1="28966" x2="20375" y2="28966"/>
                        <a14:foregroundMark x1="24129" y1="28046" x2="24129" y2="28046"/>
                        <a14:foregroundMark x1="26944" y1="28046" x2="26944" y2="28046"/>
                        <a14:foregroundMark x1="27346" y1="26667" x2="27346" y2="26667"/>
                        <a14:foregroundMark x1="30027" y1="25977" x2="30027" y2="25977"/>
                        <a14:foregroundMark x1="33378" y1="25517" x2="33378" y2="25517"/>
                        <a14:foregroundMark x1="35791" y1="24828" x2="35791" y2="24828"/>
                        <a14:foregroundMark x1="37265" y1="24828" x2="37265" y2="24828"/>
                        <a14:foregroundMark x1="40080" y1="24598" x2="40080" y2="24598"/>
                        <a14:foregroundMark x1="42493" y1="24598" x2="42493" y2="24598"/>
                        <a14:foregroundMark x1="45442" y1="24138" x2="46649" y2="24138"/>
                        <a14:foregroundMark x1="49330" y1="24598" x2="49330" y2="24598"/>
                        <a14:foregroundMark x1="48928" y1="25287" x2="48928" y2="25287"/>
                        <a14:foregroundMark x1="47319" y1="24598" x2="47319" y2="24598"/>
                        <a14:foregroundMark x1="48257" y1="24598" x2="48257" y2="24598"/>
                        <a14:foregroundMark x1="56568" y1="27586" x2="56568" y2="27586"/>
                        <a14:foregroundMark x1="55898" y1="26207" x2="55898" y2="26207"/>
                        <a14:foregroundMark x1="55898" y1="25517" x2="55898" y2="25517"/>
                        <a14:foregroundMark x1="66354" y1="28736" x2="66354" y2="28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62" r="5039" b="4509"/>
          <a:stretch/>
        </p:blipFill>
        <p:spPr>
          <a:xfrm>
            <a:off x="4380979" y="5852350"/>
            <a:ext cx="1715021" cy="815406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xmlns="" id="{27F0C8E7-29FB-D5F5-340C-8797F9D77DD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713" b="92725" l="4270" r="90000">
                        <a14:foregroundMark x1="7528" y1="48582" x2="7528" y2="48582"/>
                        <a14:foregroundMark x1="4382" y1="56843" x2="4382" y2="56843"/>
                        <a14:foregroundMark x1="20787" y1="65475" x2="20787" y2="65475"/>
                        <a14:foregroundMark x1="40562" y1="23181" x2="40562" y2="23181"/>
                        <a14:foregroundMark x1="39213" y1="24661" x2="39213" y2="24661"/>
                        <a14:foregroundMark x1="36404" y1="25771" x2="36404" y2="25771"/>
                        <a14:foregroundMark x1="34719" y1="25771" x2="34719" y2="25771"/>
                        <a14:foregroundMark x1="56180" y1="32922" x2="56180" y2="32922"/>
                        <a14:foregroundMark x1="56180" y1="32922" x2="56180" y2="32922"/>
                        <a14:foregroundMark x1="40899" y1="26141" x2="40899" y2="26141"/>
                        <a14:foregroundMark x1="36742" y1="24661" x2="36742" y2="24661"/>
                        <a14:foregroundMark x1="55169" y1="31443" x2="55169" y2="31443"/>
                        <a14:foregroundMark x1="66067" y1="44513" x2="66067" y2="44513"/>
                        <a14:foregroundMark x1="69888" y1="50801" x2="69888" y2="50801"/>
                        <a14:foregroundMark x1="40562" y1="7152" x2="40562" y2="7152"/>
                        <a14:foregroundMark x1="37191" y1="6782" x2="37191" y2="6782"/>
                        <a14:foregroundMark x1="39213" y1="11221" x2="39213" y2="11221"/>
                        <a14:foregroundMark x1="37528" y1="12330" x2="37528" y2="12330"/>
                        <a14:foregroundMark x1="36742" y1="11591" x2="36742" y2="11591"/>
                        <a14:foregroundMark x1="36404" y1="10481" x2="36404" y2="10481"/>
                        <a14:foregroundMark x1="37865" y1="8631" x2="37865" y2="8631"/>
                        <a14:foregroundMark x1="43596" y1="8631" x2="43596" y2="8631"/>
                        <a14:foregroundMark x1="40562" y1="4439" x2="40562" y2="4439"/>
                        <a14:foregroundMark x1="39213" y1="2959" x2="39213" y2="2959"/>
                        <a14:foregroundMark x1="39213" y1="2959" x2="39213" y2="2959"/>
                        <a14:foregroundMark x1="39213" y1="9001" x2="39213" y2="9001"/>
                        <a14:foregroundMark x1="47753" y1="9371" x2="47753" y2="9371"/>
                        <a14:foregroundMark x1="49438" y1="7891" x2="49438" y2="7891"/>
                        <a14:foregroundMark x1="49775" y1="6289" x2="49775" y2="6289"/>
                        <a14:foregroundMark x1="52135" y1="8261" x2="52135" y2="8261"/>
                        <a14:foregroundMark x1="48764" y1="10481" x2="48764" y2="10481"/>
                        <a14:foregroundMark x1="48764" y1="12330" x2="48764" y2="12330"/>
                        <a14:foregroundMark x1="50449" y1="14550" x2="50449" y2="14550"/>
                        <a14:foregroundMark x1="52135" y1="18002" x2="52135" y2="18002"/>
                        <a14:foregroundMark x1="54494" y1="16769" x2="54494" y2="16769"/>
                        <a14:foregroundMark x1="54494" y1="13070" x2="54494" y2="11591"/>
                        <a14:foregroundMark x1="51798" y1="5179" x2="51798" y2="5179"/>
                        <a14:foregroundMark x1="55169" y1="9741" x2="55169" y2="9741"/>
                        <a14:foregroundMark x1="58652" y1="18742" x2="58652" y2="18742"/>
                        <a14:foregroundMark x1="62022" y1="21332" x2="62022" y2="21332"/>
                        <a14:foregroundMark x1="64382" y1="24661" x2="64382" y2="24661"/>
                        <a14:foregroundMark x1="63034" y1="24661" x2="63034" y2="24661"/>
                        <a14:foregroundMark x1="65730" y1="21702" x2="65730" y2="21702"/>
                        <a14:foregroundMark x1="68539" y1="26510" x2="68539" y2="26510"/>
                        <a14:foregroundMark x1="68202" y1="29593" x2="68202" y2="29593"/>
                        <a14:foregroundMark x1="69551" y1="30703" x2="69551" y2="30703"/>
                        <a14:foregroundMark x1="71236" y1="27990" x2="71236" y2="27990"/>
                        <a14:foregroundMark x1="71236" y1="25031" x2="71236" y2="25031"/>
                        <a14:foregroundMark x1="73596" y1="26880" x2="73596" y2="26880"/>
                        <a14:foregroundMark x1="74944" y1="31813" x2="74944" y2="31813"/>
                        <a14:foregroundMark x1="39888" y1="24291" x2="39888" y2="24291"/>
                        <a14:foregroundMark x1="34719" y1="23181" x2="34719" y2="23181"/>
                        <a14:foregroundMark x1="37865" y1="26510" x2="37865" y2="26510"/>
                        <a14:foregroundMark x1="37865" y1="26510" x2="38876" y2="26141"/>
                        <a14:foregroundMark x1="41573" y1="25401" x2="41573" y2="25401"/>
                        <a14:foregroundMark x1="41573" y1="23551" x2="41573" y2="23551"/>
                        <a14:foregroundMark x1="41573" y1="21332" x2="41573" y2="21332"/>
                        <a14:foregroundMark x1="39213" y1="22072" x2="39213" y2="22072"/>
                        <a14:foregroundMark x1="37528" y1="25401" x2="37528" y2="25401"/>
                        <a14:foregroundMark x1="34719" y1="25031" x2="34719" y2="25031"/>
                        <a14:foregroundMark x1="32022" y1="25771" x2="32022" y2="25771"/>
                        <a14:foregroundMark x1="38202" y1="40444" x2="38202" y2="40444"/>
                        <a14:foregroundMark x1="35056" y1="40444" x2="35056" y2="40444"/>
                        <a14:foregroundMark x1="34719" y1="40814" x2="34719" y2="40814"/>
                        <a14:foregroundMark x1="34045" y1="41184" x2="34045" y2="41184"/>
                        <a14:foregroundMark x1="33708" y1="40444" x2="33708" y2="40444"/>
                        <a14:foregroundMark x1="32697" y1="42663" x2="32697" y2="42663"/>
                        <a14:foregroundMark x1="45618" y1="48212" x2="45618" y2="48212"/>
                        <a14:foregroundMark x1="51124" y1="51665" x2="51124" y2="51665"/>
                        <a14:foregroundMark x1="36404" y1="22072" x2="36404" y2="22072"/>
                        <a14:foregroundMark x1="32360" y1="22811" x2="32360" y2="22811"/>
                        <a14:foregroundMark x1="31348" y1="24661" x2="31348" y2="24661"/>
                        <a14:foregroundMark x1="53820" y1="30703" x2="53820" y2="30703"/>
                        <a14:foregroundMark x1="64045" y1="42293" x2="64045" y2="42293"/>
                        <a14:foregroundMark x1="69551" y1="51665" x2="69551" y2="51665"/>
                        <a14:foregroundMark x1="69888" y1="49692" x2="69888" y2="49692"/>
                        <a14:foregroundMark x1="73258" y1="34402" x2="73258" y2="34402"/>
                        <a14:foregroundMark x1="74944" y1="36991" x2="74944" y2="36991"/>
                        <a14:foregroundMark x1="76966" y1="40074" x2="76966" y2="40074"/>
                        <a14:foregroundMark x1="71910" y1="38471" x2="71910" y2="38471"/>
                        <a14:foregroundMark x1="74607" y1="36621" x2="74607" y2="36621"/>
                        <a14:foregroundMark x1="76292" y1="36621" x2="76292" y2="36621"/>
                        <a14:foregroundMark x1="77303" y1="42663" x2="77303" y2="42663"/>
                        <a14:foregroundMark x1="14270" y1="85203" x2="14270" y2="85203"/>
                        <a14:foregroundMark x1="14270" y1="82984" x2="14270" y2="82984"/>
                        <a14:foregroundMark x1="13258" y1="86313" x2="13258" y2="86313"/>
                        <a14:foregroundMark x1="13933" y1="80764" x2="13933" y2="80764"/>
                        <a14:foregroundMark x1="14270" y1="80395" x2="14270" y2="80395"/>
                        <a14:foregroundMark x1="14270" y1="82984" x2="14270" y2="82984"/>
                        <a14:foregroundMark x1="16292" y1="84834" x2="16292" y2="84834"/>
                        <a14:foregroundMark x1="16292" y1="82984" x2="16292" y2="82984"/>
                        <a14:foregroundMark x1="16292" y1="84834" x2="16292" y2="84834"/>
                        <a14:foregroundMark x1="15955" y1="87793" x2="15955" y2="87793"/>
                        <a14:foregroundMark x1="17640" y1="88163" x2="17640" y2="88163"/>
                        <a14:foregroundMark x1="18652" y1="88163" x2="18652" y2="88163"/>
                        <a14:foregroundMark x1="22135" y1="85573" x2="22135" y2="85573"/>
                        <a14:foregroundMark x1="23146" y1="87793" x2="23146" y2="87793"/>
                        <a14:foregroundMark x1="23483" y1="89766" x2="25169" y2="88903"/>
                        <a14:foregroundMark x1="37416" y1="88163" x2="37416" y2="88163"/>
                        <a14:foregroundMark x1="36742" y1="88533" x2="36742" y2="88533"/>
                        <a14:foregroundMark x1="43933" y1="88163" x2="43933" y2="88163"/>
                        <a14:foregroundMark x1="37416" y1="87053" x2="34382" y2="88163"/>
                        <a14:foregroundMark x1="35393" y1="85943" x2="35393" y2="85943"/>
                        <a14:foregroundMark x1="39101" y1="87423" x2="39101" y2="87423"/>
                        <a14:foregroundMark x1="43258" y1="86313" x2="44607" y2="85573"/>
                        <a14:foregroundMark x1="48315" y1="85203" x2="48315" y2="85203"/>
                        <a14:foregroundMark x1="49663" y1="87053" x2="49663" y2="87053"/>
                        <a14:foregroundMark x1="52809" y1="87053" x2="52809" y2="87053"/>
                        <a14:foregroundMark x1="47978" y1="88903" x2="47978" y2="88903"/>
                        <a14:foregroundMark x1="47303" y1="88903" x2="47303" y2="88903"/>
                        <a14:foregroundMark x1="45955" y1="89766" x2="46966" y2="89766"/>
                        <a14:foregroundMark x1="48652" y1="89766" x2="51124" y2="88903"/>
                        <a14:foregroundMark x1="51461" y1="88533" x2="52472" y2="88533"/>
                        <a14:foregroundMark x1="53483" y1="87793" x2="54494" y2="87793"/>
                        <a14:foregroundMark x1="55843" y1="87793" x2="55843" y2="87793"/>
                        <a14:foregroundMark x1="56180" y1="87793" x2="56180" y2="87793"/>
                        <a14:foregroundMark x1="58202" y1="87793" x2="58202" y2="87793"/>
                        <a14:foregroundMark x1="62360" y1="87793" x2="62360" y2="87793"/>
                        <a14:foregroundMark x1="62697" y1="87793" x2="62697" y2="87793"/>
                        <a14:foregroundMark x1="64382" y1="86683" x2="64382" y2="86683"/>
                        <a14:foregroundMark x1="66067" y1="86683" x2="66404" y2="86683"/>
                        <a14:foregroundMark x1="67753" y1="86683" x2="69101" y2="86683"/>
                        <a14:foregroundMark x1="69101" y1="86313" x2="69101" y2="86313"/>
                        <a14:foregroundMark x1="70112" y1="86313" x2="70112" y2="86313"/>
                        <a14:foregroundMark x1="25843" y1="90875" x2="25843" y2="90875"/>
                        <a14:foregroundMark x1="20787" y1="88533" x2="20787" y2="88533"/>
                        <a14:foregroundMark x1="15955" y1="89273" x2="15955" y2="89273"/>
                        <a14:foregroundMark x1="11573" y1="88163" x2="11573" y2="88163"/>
                        <a14:foregroundMark x1="11236" y1="88163" x2="11236" y2="88163"/>
                        <a14:foregroundMark x1="6742" y1="89273" x2="6742" y2="89273"/>
                        <a14:foregroundMark x1="7416" y1="86683" x2="7416" y2="86683"/>
                        <a14:foregroundMark x1="6404" y1="81874" x2="6404" y2="81874"/>
                        <a14:foregroundMark x1="7079" y1="92725" x2="7079" y2="92725"/>
                        <a14:foregroundMark x1="31011" y1="91985" x2="31011" y2="91985"/>
                        <a14:foregroundMark x1="39775" y1="40321" x2="39775" y2="40321"/>
                        <a14:foregroundMark x1="64719" y1="54871" x2="64719" y2="54871"/>
                        <a14:foregroundMark x1="67753" y1="57213" x2="67753" y2="57213"/>
                        <a14:foregroundMark x1="56517" y1="19729" x2="56517" y2="19729"/>
                        <a14:foregroundMark x1="77303" y1="38841" x2="77303" y2="38841"/>
                        <a14:foregroundMark x1="78989" y1="39211" x2="78989" y2="39211"/>
                        <a14:foregroundMark x1="81124" y1="42170" x2="81124" y2="42170"/>
                        <a14:foregroundMark x1="81461" y1="44020" x2="81461" y2="44020"/>
                        <a14:foregroundMark x1="84157" y1="45993" x2="84157" y2="45993"/>
                        <a14:foregroundMark x1="84157" y1="43650" x2="84157" y2="43650"/>
                        <a14:foregroundMark x1="85843" y1="44020" x2="85843" y2="44020"/>
                        <a14:foregroundMark x1="85506" y1="48212" x2="85506" y2="48212"/>
                        <a14:foregroundMark x1="85506" y1="49692" x2="85506" y2="49692"/>
                        <a14:foregroundMark x1="27191" y1="64612" x2="27191" y2="64612"/>
                        <a14:foregroundMark x1="17978" y1="60912" x2="17978" y2="60912"/>
                        <a14:foregroundMark x1="14270" y1="60173" x2="14270" y2="60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46" y="4241429"/>
            <a:ext cx="2825197" cy="257442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xmlns="" id="{931314DE-2F06-3A92-7617-D8D4F8B189F9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8611" r="93056">
                        <a14:foregroundMark x1="93056" y1="27222" x2="93056" y2="27222"/>
                        <a14:foregroundMark x1="8611" y1="40833" x2="8611" y2="40833"/>
                        <a14:foregroundMark x1="9444" y1="42500" x2="9444" y2="42500"/>
                        <a14:foregroundMark x1="24722" y1="55833" x2="24722" y2="55833"/>
                        <a14:foregroundMark x1="79722" y1="56389" x2="79722" y2="5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64" b="35416"/>
          <a:stretch/>
        </p:blipFill>
        <p:spPr>
          <a:xfrm>
            <a:off x="5786662" y="5107563"/>
            <a:ext cx="3429000" cy="1708287"/>
          </a:xfrm>
          <a:prstGeom prst="rect">
            <a:avLst/>
          </a:prstGeom>
        </p:spPr>
      </p:pic>
      <p:pic>
        <p:nvPicPr>
          <p:cNvPr id="2" name="Giỏi-quá-bé-chọn-đúng-rồi">
            <a:hlinkClick r:id="" action="ppaction://media"/>
            <a:extLst>
              <a:ext uri="{FF2B5EF4-FFF2-40B4-BE49-F238E27FC236}">
                <a16:creationId xmlns:a16="http://schemas.microsoft.com/office/drawing/2014/main" xmlns="" id="{EE610F82-0577-C385-58F4-BDA2D3ADF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287250" y="6362956"/>
            <a:ext cx="609600" cy="609600"/>
          </a:xfrm>
          <a:prstGeom prst="rect">
            <a:avLst/>
          </a:prstGeom>
        </p:spPr>
      </p:pic>
      <p:pic>
        <p:nvPicPr>
          <p:cNvPr id="3" name="Đúng-rồi-Khen-bé-nào">
            <a:hlinkClick r:id="" action="ppaction://media"/>
            <a:extLst>
              <a:ext uri="{FF2B5EF4-FFF2-40B4-BE49-F238E27FC236}">
                <a16:creationId xmlns:a16="http://schemas.microsoft.com/office/drawing/2014/main" xmlns="" id="{1A4FA668-A0E1-DF7B-FDC0-FD4BBE0CEF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287250" y="5730554"/>
            <a:ext cx="609600" cy="609600"/>
          </a:xfrm>
          <a:prstGeom prst="rect">
            <a:avLst/>
          </a:prstGeom>
        </p:spPr>
      </p:pic>
      <p:pic>
        <p:nvPicPr>
          <p:cNvPr id="8" name="Giỏi-quá-Bé-trả-lời-đúng-rồi">
            <a:hlinkClick r:id="" action="ppaction://media"/>
            <a:extLst>
              <a:ext uri="{FF2B5EF4-FFF2-40B4-BE49-F238E27FC236}">
                <a16:creationId xmlns:a16="http://schemas.microsoft.com/office/drawing/2014/main" xmlns="" id="{C6E81246-0E92-FBAB-F33E-80915BA1EC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277839" y="4919039"/>
            <a:ext cx="609600" cy="609600"/>
          </a:xfrm>
          <a:prstGeom prst="rect">
            <a:avLst/>
          </a:prstGeom>
        </p:spPr>
      </p:pic>
      <p:pic>
        <p:nvPicPr>
          <p:cNvPr id="9" name="Chưa đúng rồi Con hãy chọn lại nào">
            <a:hlinkClick r:id="" action="ppaction://media"/>
            <a:extLst>
              <a:ext uri="{FF2B5EF4-FFF2-40B4-BE49-F238E27FC236}">
                <a16:creationId xmlns:a16="http://schemas.microsoft.com/office/drawing/2014/main" xmlns="" id="{8E9CEB48-BC4E-18A0-F753-DD8927FEB0E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377627" y="4152733"/>
            <a:ext cx="609600" cy="609600"/>
          </a:xfrm>
          <a:prstGeom prst="rect">
            <a:avLst/>
          </a:prstGeom>
        </p:spPr>
      </p:pic>
      <p:pic>
        <p:nvPicPr>
          <p:cNvPr id="10" name="Chúng mình chơi tiếp nhé ">
            <a:hlinkClick r:id="" action="ppaction://media"/>
            <a:extLst>
              <a:ext uri="{FF2B5EF4-FFF2-40B4-BE49-F238E27FC236}">
                <a16:creationId xmlns:a16="http://schemas.microsoft.com/office/drawing/2014/main" xmlns="" id="{CD9E5D5C-C535-0998-C391-D500306331C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287250" y="3282681"/>
            <a:ext cx="609600" cy="609600"/>
          </a:xfrm>
          <a:prstGeom prst="rect">
            <a:avLst/>
          </a:prstGeom>
        </p:spPr>
      </p:pic>
      <p:pic>
        <p:nvPicPr>
          <p:cNvPr id="12" name="Chúng mình chơi tiếp nhé ">
            <a:hlinkClick r:id="" action="ppaction://media"/>
            <a:extLst>
              <a:ext uri="{FF2B5EF4-FFF2-40B4-BE49-F238E27FC236}">
                <a16:creationId xmlns:a16="http://schemas.microsoft.com/office/drawing/2014/main" xmlns="" id="{B222832C-852C-4414-58E3-BFA23C94516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358466" y="2627745"/>
            <a:ext cx="609600" cy="609600"/>
          </a:xfrm>
          <a:prstGeom prst="rect">
            <a:avLst/>
          </a:prstGeom>
        </p:spPr>
      </p:pic>
      <p:pic>
        <p:nvPicPr>
          <p:cNvPr id="15" name="Bé hãy chọn tiếp nào ">
            <a:hlinkClick r:id="" action="ppaction://media"/>
            <a:extLst>
              <a:ext uri="{FF2B5EF4-FFF2-40B4-BE49-F238E27FC236}">
                <a16:creationId xmlns:a16="http://schemas.microsoft.com/office/drawing/2014/main" xmlns="" id="{71C5B4CA-BCEC-E3EF-8587-BDF16CE2673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358466" y="1984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é-hãy-chọn-những-phương-tiện-giao-thông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03034 -0.209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-1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2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5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4323 -0.1877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5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9844 -0.1699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34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5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4.375E-6 -0.25 " pathEditMode="relative" rAng="0" ptsTypes="AA">
                                      <p:cBhvr>
                                        <p:cTn id="7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6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EC31C4-A8DD-0D90-10CB-0B814842F605}"/>
              </a:ext>
            </a:extLst>
          </p:cNvPr>
          <p:cNvSpPr txBox="1"/>
          <p:nvPr/>
        </p:nvSpPr>
        <p:spPr>
          <a:xfrm>
            <a:off x="1012465" y="219252"/>
            <a:ext cx="832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olorful hot air balloon&#10;&#10;Description automatically generated">
            <a:extLst>
              <a:ext uri="{FF2B5EF4-FFF2-40B4-BE49-F238E27FC236}">
                <a16:creationId xmlns:a16="http://schemas.microsoft.com/office/drawing/2014/main" xmlns="" id="{59D73FB9-C724-CF4F-F3BD-C53C18B64B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415" b="92195" l="10000" r="90000">
                        <a14:foregroundMark x1="52667" y1="8415" x2="52667" y2="8415"/>
                        <a14:foregroundMark x1="50889" y1="88537" x2="50889" y2="88537"/>
                        <a14:foregroundMark x1="51222" y1="92195" x2="51222" y2="92195"/>
                        <a14:foregroundMark x1="51556" y1="84634" x2="51556" y2="84634"/>
                        <a14:foregroundMark x1="50000" y1="84634" x2="50000" y2="8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14" y="4644682"/>
            <a:ext cx="2279158" cy="2076566"/>
          </a:xfrm>
          <a:prstGeom prst="rect">
            <a:avLst/>
          </a:prstGeom>
        </p:spPr>
      </p:pic>
      <p:pic>
        <p:nvPicPr>
          <p:cNvPr id="8" name="Picture 7" descr="trực thăng ">
            <a:extLst>
              <a:ext uri="{FF2B5EF4-FFF2-40B4-BE49-F238E27FC236}">
                <a16:creationId xmlns:a16="http://schemas.microsoft.com/office/drawing/2014/main" xmlns="" id="{86E101CC-7591-6BCF-1CAE-E9296BB5129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361" b="89498" l="9429" r="93286">
                        <a14:foregroundMark x1="23714" y1="47260" x2="23714" y2="47260"/>
                        <a14:foregroundMark x1="9429" y1="60046" x2="9429" y2="60046"/>
                        <a14:foregroundMark x1="24143" y1="45662" x2="24143" y2="45662"/>
                        <a14:foregroundMark x1="17714" y1="75342" x2="17714" y2="75342"/>
                        <a14:foregroundMark x1="29857" y1="32877" x2="29857" y2="32877"/>
                        <a14:foregroundMark x1="26714" y1="30365" x2="26714" y2="30365"/>
                        <a14:foregroundMark x1="28571" y1="31279" x2="28571" y2="31279"/>
                        <a14:foregroundMark x1="25000" y1="29909" x2="25000" y2="29909"/>
                        <a14:foregroundMark x1="23143" y1="28311" x2="23143" y2="28311"/>
                        <a14:foregroundMark x1="25714" y1="30365" x2="25714" y2="30365"/>
                        <a14:foregroundMark x1="27571" y1="31279" x2="27571" y2="31279"/>
                        <a14:foregroundMark x1="73143" y1="40183" x2="73143" y2="40183"/>
                        <a14:foregroundMark x1="68000" y1="29909" x2="68000" y2="29909"/>
                        <a14:foregroundMark x1="68000" y1="29224" x2="68000" y2="29224"/>
                        <a14:foregroundMark x1="70000" y1="29224" x2="70000" y2="29224"/>
                        <a14:foregroundMark x1="70571" y1="29224" x2="70571" y2="29224"/>
                        <a14:foregroundMark x1="72143" y1="28767" x2="72143" y2="28767"/>
                        <a14:foregroundMark x1="91143" y1="55479" x2="91143" y2="55479"/>
                        <a14:foregroundMark x1="93286" y1="62557" x2="93286" y2="62557"/>
                        <a14:foregroundMark x1="88143" y1="49772" x2="88143" y2="49772"/>
                        <a14:backgroundMark x1="69571" y1="31279" x2="69571" y2="31279"/>
                        <a14:backgroundMark x1="64143" y1="45662" x2="64143" y2="45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" t="21655" r="3005" b="15436"/>
          <a:stretch/>
        </p:blipFill>
        <p:spPr>
          <a:xfrm>
            <a:off x="8437395" y="4452974"/>
            <a:ext cx="3433919" cy="1438131"/>
          </a:xfrm>
          <a:prstGeom prst="rect">
            <a:avLst/>
          </a:prstGeom>
        </p:spPr>
      </p:pic>
      <p:pic>
        <p:nvPicPr>
          <p:cNvPr id="12" name="Picture 11" descr="A blue and white airplane flying&#10;&#10;Description automatically generated with low confidence">
            <a:extLst>
              <a:ext uri="{FF2B5EF4-FFF2-40B4-BE49-F238E27FC236}">
                <a16:creationId xmlns:a16="http://schemas.microsoft.com/office/drawing/2014/main" xmlns="" id="{90FC1E85-AAB2-3187-443D-335C616D0883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846" b="89917" l="5239" r="94328">
                        <a14:foregroundMark x1="9142" y1="51779" x2="9142" y2="51779"/>
                        <a14:foregroundMark x1="9743" y1="52195" x2="9743" y2="52195"/>
                        <a14:foregroundMark x1="5873" y1="50000" x2="5873" y2="50000"/>
                        <a14:foregroundMark x1="5239" y1="50000" x2="5239" y2="50000"/>
                        <a14:foregroundMark x1="43410" y1="48221" x2="43410" y2="48221"/>
                        <a14:foregroundMark x1="43777" y1="47983" x2="43777" y2="47983"/>
                        <a14:foregroundMark x1="43277" y1="47983" x2="43277" y2="47983"/>
                        <a14:foregroundMark x1="42276" y1="47983" x2="42276" y2="47983"/>
                        <a14:foregroundMark x1="90824" y1="49585" x2="90824" y2="49585"/>
                        <a14:foregroundMark x1="90824" y1="48695" x2="90824" y2="48695"/>
                        <a14:foregroundMark x1="90457" y1="49585" x2="90457" y2="49585"/>
                        <a14:foregroundMark x1="93827" y1="52906" x2="93827" y2="52906"/>
                        <a14:foregroundMark x1="94328" y1="53144" x2="94328" y2="53144"/>
                        <a14:foregroundMark x1="94328" y1="53144" x2="94228" y2="54033"/>
                        <a14:foregroundMark x1="94228" y1="54211" x2="94228" y2="54211"/>
                        <a14:foregroundMark x1="41775" y1="46916" x2="41775" y2="46916"/>
                        <a14:foregroundMark x1="40774" y1="47094" x2="40774" y2="47094"/>
                        <a14:foregroundMark x1="40174" y1="46916" x2="40174" y2="46916"/>
                        <a14:foregroundMark x1="39773" y1="46916" x2="39773" y2="46916"/>
                        <a14:foregroundMark x1="38038" y1="45789" x2="38038" y2="45789"/>
                        <a14:foregroundMark x1="39673" y1="45789" x2="39673" y2="45789"/>
                        <a14:foregroundMark x1="39273" y1="46026" x2="39273" y2="46026"/>
                        <a14:foregroundMark x1="38539" y1="46026" x2="38539" y2="46026"/>
                        <a14:foregroundMark x1="37404" y1="44662" x2="37404" y2="44662"/>
                        <a14:foregroundMark x1="37404" y1="44662" x2="37404" y2="44662"/>
                        <a14:foregroundMark x1="36670" y1="43772" x2="36670" y2="43772"/>
                        <a14:foregroundMark x1="36403" y1="44899" x2="36403" y2="44899"/>
                        <a14:foregroundMark x1="36403" y1="44899" x2="35402" y2="44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6" t="28251" r="3327" b="28643"/>
          <a:stretch/>
        </p:blipFill>
        <p:spPr>
          <a:xfrm>
            <a:off x="1731651" y="5019567"/>
            <a:ext cx="4567293" cy="1326793"/>
          </a:xfrm>
          <a:prstGeom prst="rect">
            <a:avLst/>
          </a:prstGeom>
        </p:spPr>
      </p:pic>
      <p:pic>
        <p:nvPicPr>
          <p:cNvPr id="13" name="Picture 12" descr="A red sports car&#10;&#10;Description automatically generated">
            <a:extLst>
              <a:ext uri="{FF2B5EF4-FFF2-40B4-BE49-F238E27FC236}">
                <a16:creationId xmlns:a16="http://schemas.microsoft.com/office/drawing/2014/main" xmlns="" id="{BE157595-D0FA-CCA0-DEB1-31EF63117E1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54917" y1="33481" x2="54917" y2="33481"/>
                        <a14:foregroundMark x1="53333" y1="33037" x2="53333" y2="33037"/>
                        <a14:foregroundMark x1="76417" y1="61185" x2="76417" y2="61185"/>
                        <a14:foregroundMark x1="75833" y1="62222" x2="75833" y2="62222"/>
                        <a14:foregroundMark x1="75250" y1="62222" x2="75250" y2="62222"/>
                        <a14:foregroundMark x1="76417" y1="66519" x2="76417" y2="66519"/>
                        <a14:foregroundMark x1="75417" y1="61778" x2="75417" y2="61778"/>
                        <a14:foregroundMark x1="75667" y1="61778" x2="75667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24265" r="11709" b="20182"/>
          <a:stretch/>
        </p:blipFill>
        <p:spPr>
          <a:xfrm>
            <a:off x="6298944" y="5533977"/>
            <a:ext cx="2455852" cy="999827"/>
          </a:xfrm>
          <a:prstGeom prst="rect">
            <a:avLst/>
          </a:prstGeom>
        </p:spPr>
      </p:pic>
      <p:pic>
        <p:nvPicPr>
          <p:cNvPr id="2" name="Đúng-rồi-Khen-bé-nào">
            <a:hlinkClick r:id="" action="ppaction://media"/>
            <a:extLst>
              <a:ext uri="{FF2B5EF4-FFF2-40B4-BE49-F238E27FC236}">
                <a16:creationId xmlns:a16="http://schemas.microsoft.com/office/drawing/2014/main" xmlns="" id="{0CA05CDD-E99B-A2A1-9E5F-AFD426F4CD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34887" y="6346360"/>
            <a:ext cx="609600" cy="609600"/>
          </a:xfrm>
          <a:prstGeom prst="rect">
            <a:avLst/>
          </a:prstGeom>
        </p:spPr>
      </p:pic>
      <p:pic>
        <p:nvPicPr>
          <p:cNvPr id="3" name="Giỏi-quá-Bé-trả-lời-đúng-rồi">
            <a:hlinkClick r:id="" action="ppaction://media"/>
            <a:extLst>
              <a:ext uri="{FF2B5EF4-FFF2-40B4-BE49-F238E27FC236}">
                <a16:creationId xmlns:a16="http://schemas.microsoft.com/office/drawing/2014/main" xmlns="" id="{BAF65C8B-724A-CEEE-00E0-C00AB90E50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54552" y="5682963"/>
            <a:ext cx="609600" cy="609600"/>
          </a:xfrm>
          <a:prstGeom prst="rect">
            <a:avLst/>
          </a:prstGeom>
        </p:spPr>
      </p:pic>
      <p:pic>
        <p:nvPicPr>
          <p:cNvPr id="5" name="hoan-hô-bé-chọn-đúng-rồi">
            <a:hlinkClick r:id="" action="ppaction://media"/>
            <a:extLst>
              <a:ext uri="{FF2B5EF4-FFF2-40B4-BE49-F238E27FC236}">
                <a16:creationId xmlns:a16="http://schemas.microsoft.com/office/drawing/2014/main" xmlns="" id="{782ED48E-2372-EC06-E970-8673858C92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48170" y="4959534"/>
            <a:ext cx="609600" cy="609600"/>
          </a:xfrm>
          <a:prstGeom prst="rect">
            <a:avLst/>
          </a:prstGeom>
        </p:spPr>
      </p:pic>
      <p:pic>
        <p:nvPicPr>
          <p:cNvPr id="7" name="Chưa-đúng-rồi-Con-hãy-chọn-lại-nào">
            <a:hlinkClick r:id="" action="ppaction://media"/>
            <a:extLst>
              <a:ext uri="{FF2B5EF4-FFF2-40B4-BE49-F238E27FC236}">
                <a16:creationId xmlns:a16="http://schemas.microsoft.com/office/drawing/2014/main" xmlns="" id="{18C8B31B-5AD1-88DA-027D-3A53A2D336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48170" y="4237424"/>
            <a:ext cx="609600" cy="609600"/>
          </a:xfrm>
          <a:prstGeom prst="rect">
            <a:avLst/>
          </a:prstGeom>
        </p:spPr>
      </p:pic>
      <p:pic>
        <p:nvPicPr>
          <p:cNvPr id="9" name="Bé hãy chọn tiếp nào ">
            <a:hlinkClick r:id="" action="ppaction://media"/>
            <a:extLst>
              <a:ext uri="{FF2B5EF4-FFF2-40B4-BE49-F238E27FC236}">
                <a16:creationId xmlns:a16="http://schemas.microsoft.com/office/drawing/2014/main" xmlns="" id="{F3351231-2472-7AA5-E731-FF3FED10EAA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08546" y="3362494"/>
            <a:ext cx="609600" cy="609600"/>
          </a:xfrm>
          <a:prstGeom prst="rect">
            <a:avLst/>
          </a:prstGeom>
        </p:spPr>
      </p:pic>
      <p:pic>
        <p:nvPicPr>
          <p:cNvPr id="10" name="Bé hãy chọn tiếp nào ">
            <a:hlinkClick r:id="" action="ppaction://media"/>
            <a:extLst>
              <a:ext uri="{FF2B5EF4-FFF2-40B4-BE49-F238E27FC236}">
                <a16:creationId xmlns:a16="http://schemas.microsoft.com/office/drawing/2014/main" xmlns="" id="{61783CF9-65AD-09CD-FD12-6054F23E5A8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63238" y="2644739"/>
            <a:ext cx="609600" cy="609600"/>
          </a:xfrm>
          <a:prstGeom prst="rect">
            <a:avLst/>
          </a:prstGeom>
        </p:spPr>
      </p:pic>
      <p:pic>
        <p:nvPicPr>
          <p:cNvPr id="14" name="Các-bé-chơi-trò-chơi-rất-là-giỏi-đấy-Hẹn">
            <a:hlinkClick r:id="" action="ppaction://media"/>
            <a:extLst>
              <a:ext uri="{FF2B5EF4-FFF2-40B4-BE49-F238E27FC236}">
                <a16:creationId xmlns:a16="http://schemas.microsoft.com/office/drawing/2014/main" xmlns="" id="{F8F48541-C12B-5A62-08D9-7BC7DCC73E5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70978" y="1865505"/>
            <a:ext cx="609600" cy="609600"/>
          </a:xfrm>
          <a:prstGeom prst="rect">
            <a:avLst/>
          </a:prstGeom>
        </p:spPr>
      </p:pic>
      <p:pic>
        <p:nvPicPr>
          <p:cNvPr id="15" name="AnhPhiCongOi-BeMinhVy-7210255">
            <a:hlinkClick r:id="" action="ppaction://media"/>
            <a:extLst>
              <a:ext uri="{FF2B5EF4-FFF2-40B4-BE49-F238E27FC236}">
                <a16:creationId xmlns:a16="http://schemas.microsoft.com/office/drawing/2014/main" xmlns="" id="{82C70EFF-7B30-F323-1E32-BA5B1D2AF15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22553" y="1107030"/>
            <a:ext cx="609600" cy="609600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273A9B14-271D-09C1-0D35-B4F911022AD3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47656" y1="24306" x2="47656" y2="24306"/>
                        <a14:foregroundMark x1="47656" y1="22917" x2="47656" y2="22917"/>
                        <a14:backgroundMark x1="59766" y1="52083" x2="59766" y2="52083"/>
                        <a14:backgroundMark x1="59766" y1="55556" x2="59766" y2="55556"/>
                        <a14:backgroundMark x1="59766" y1="77083" x2="59766" y2="77083"/>
                        <a14:backgroundMark x1="41406" y1="72917" x2="41406" y2="72917"/>
                        <a14:backgroundMark x1="55469" y1="24306" x2="55469" y2="24306"/>
                        <a14:backgroundMark x1="49219" y1="20833" x2="49219" y2="20833"/>
                        <a14:backgroundMark x1="50391" y1="22222" x2="50391" y2="22222"/>
                        <a14:backgroundMark x1="46875" y1="25694" x2="46875" y2="25694"/>
                        <a14:backgroundMark x1="44531" y1="26389" x2="445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53" t="3267" r="26009" b="10403"/>
          <a:stretch/>
        </p:blipFill>
        <p:spPr>
          <a:xfrm>
            <a:off x="9450682" y="374851"/>
            <a:ext cx="1032387" cy="11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é-hãy-chọn-những-phương-tiện-giao-thông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0716 -0.45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2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5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40013 -0.53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02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41666 -0.369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1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138"/>
                            </p:stCondLst>
                            <p:childTnLst>
                              <p:par>
                                <p:cTn id="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782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52</Words>
  <Application>Microsoft Office PowerPoint</Application>
  <PresentationFormat>Custom</PresentationFormat>
  <Paragraphs>8</Paragraphs>
  <Slides>4</Slides>
  <Notes>0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2023-02-21T12:50:47Z</dcterms:created>
  <dcterms:modified xsi:type="dcterms:W3CDTF">2024-02-28T03:13:50Z</dcterms:modified>
</cp:coreProperties>
</file>