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9" r:id="rId3"/>
    <p:sldId id="263" r:id="rId4"/>
    <p:sldId id="262" r:id="rId5"/>
    <p:sldId id="264" r:id="rId6"/>
    <p:sldId id="258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9" autoAdjust="0"/>
    <p:restoredTop sz="94755"/>
  </p:normalViewPr>
  <p:slideViewPr>
    <p:cSldViewPr snapToGrid="0">
      <p:cViewPr varScale="1">
        <p:scale>
          <a:sx n="72" d="100"/>
          <a:sy n="72" d="100"/>
        </p:scale>
        <p:origin x="-4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932B-BF4E-684C-B830-F84EEF458C7D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E5A5-7C5F-714F-B7DB-97813D94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E5A5-7C5F-714F-B7DB-97813D9464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E5A5-7C5F-714F-B7DB-97813D9464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CEB7-93A0-4735-9CFA-EC28F609B7F2}" type="datetimeFigureOut">
              <a:rPr lang="en-US" smtClean="0"/>
              <a:pPr/>
              <a:t>28/2/2024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microsoft.com/office/2007/relationships/hdphoto" Target="../media/hdphoto4.wdp"/><Relationship Id="rId2" Type="http://schemas.microsoft.com/office/2007/relationships/media" Target="../media/media1.m4a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microsoft.com/office/2007/relationships/media" Target="../media/media3.m4a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4a"/><Relationship Id="rId18" Type="http://schemas.openxmlformats.org/officeDocument/2006/relationships/notesSlide" Target="../notesSlides/notesSlide2.xml"/><Relationship Id="rId3" Type="http://schemas.microsoft.com/office/2007/relationships/media" Target="../media/media5.m4a"/><Relationship Id="rId21" Type="http://schemas.openxmlformats.org/officeDocument/2006/relationships/image" Target="../media/image13.png"/><Relationship Id="rId7" Type="http://schemas.microsoft.com/office/2007/relationships/media" Target="../media/media7.mp3"/><Relationship Id="rId12" Type="http://schemas.openxmlformats.org/officeDocument/2006/relationships/audio" Target="../media/media9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6" Type="http://schemas.microsoft.com/office/2007/relationships/media" Target="../media/media3.m4a"/><Relationship Id="rId20" Type="http://schemas.openxmlformats.org/officeDocument/2006/relationships/image" Target="../media/image12.png"/><Relationship Id="rId1" Type="http://schemas.microsoft.com/office/2007/relationships/media" Target="../media/media4.mp3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openxmlformats.org/officeDocument/2006/relationships/audio" Target="NULL" TargetMode="External"/><Relationship Id="rId23" Type="http://schemas.openxmlformats.org/officeDocument/2006/relationships/slide" Target="slide4.xml"/><Relationship Id="rId10" Type="http://schemas.openxmlformats.org/officeDocument/2006/relationships/audio" Target="../media/media8.m4a"/><Relationship Id="rId19" Type="http://schemas.openxmlformats.org/officeDocument/2006/relationships/image" Target="../media/image11.png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microsoft.com/office/2007/relationships/media" Target="../media/media12.m4a"/><Relationship Id="rId12" Type="http://schemas.openxmlformats.org/officeDocument/2006/relationships/image" Target="../media/image11.png"/><Relationship Id="rId2" Type="http://schemas.openxmlformats.org/officeDocument/2006/relationships/audio" Target="file:///C:\Users\MyPC\Desktop\hoan%20h&#244;%20b&#233;%20th&#7853;t%20l&#224;%20t&#224;i.m4a" TargetMode="External"/><Relationship Id="rId1" Type="http://schemas.microsoft.com/office/2007/relationships/media" Target="file:///C:\Users\MyPC\Desktop\hoan%20h&#244;%20b&#233;%20th&#7853;t%20l&#224;%20t&#224;i.m4a" TargetMode="External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7.xml"/><Relationship Id="rId5" Type="http://schemas.microsoft.com/office/2007/relationships/media" Target="../media/media11.m4a"/><Relationship Id="rId15" Type="http://schemas.openxmlformats.org/officeDocument/2006/relationships/slide" Target="slide5.xml"/><Relationship Id="rId10" Type="http://schemas.openxmlformats.org/officeDocument/2006/relationships/audio" Target="../media/media10.m4a"/><Relationship Id="rId4" Type="http://schemas.openxmlformats.org/officeDocument/2006/relationships/audio" Target="../media/media7.mp3"/><Relationship Id="rId9" Type="http://schemas.microsoft.com/office/2007/relationships/media" Target="../media/media10.m4a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14.m4a"/><Relationship Id="rId18" Type="http://schemas.openxmlformats.org/officeDocument/2006/relationships/slide" Target="slide6.xml"/><Relationship Id="rId3" Type="http://schemas.microsoft.com/office/2007/relationships/media" Target="../media/media13.m4a"/><Relationship Id="rId7" Type="http://schemas.microsoft.com/office/2007/relationships/media" Target="../media/media4.mp3"/><Relationship Id="rId12" Type="http://schemas.openxmlformats.org/officeDocument/2006/relationships/audio" Target="../media/media10.m4a"/><Relationship Id="rId17" Type="http://schemas.openxmlformats.org/officeDocument/2006/relationships/image" Target="../media/image10.png"/><Relationship Id="rId2" Type="http://schemas.openxmlformats.org/officeDocument/2006/relationships/audio" Target="../media/media5.m4a"/><Relationship Id="rId16" Type="http://schemas.openxmlformats.org/officeDocument/2006/relationships/image" Target="../media/image15.png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11" Type="http://schemas.microsoft.com/office/2007/relationships/media" Target="../media/media10.m4a"/><Relationship Id="rId5" Type="http://schemas.microsoft.com/office/2007/relationships/media" Target="../media/media6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7.mp3"/><Relationship Id="rId4" Type="http://schemas.openxmlformats.org/officeDocument/2006/relationships/audio" Target="../media/media13.m4a"/><Relationship Id="rId9" Type="http://schemas.microsoft.com/office/2007/relationships/media" Target="../media/media7.mp3"/><Relationship Id="rId14" Type="http://schemas.openxmlformats.org/officeDocument/2006/relationships/audio" Target="../media/media14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7.mp3"/><Relationship Id="rId7" Type="http://schemas.microsoft.com/office/2007/relationships/media" Target="../media/media6.m4a"/><Relationship Id="rId12" Type="http://schemas.openxmlformats.org/officeDocument/2006/relationships/slide" Target="slide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11.m4a"/><Relationship Id="rId11" Type="http://schemas.openxmlformats.org/officeDocument/2006/relationships/image" Target="../media/image10.png"/><Relationship Id="rId5" Type="http://schemas.microsoft.com/office/2007/relationships/media" Target="../media/media11.m4a"/><Relationship Id="rId10" Type="http://schemas.openxmlformats.org/officeDocument/2006/relationships/image" Target="../media/image16.jpe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1.xml"/><Relationship Id="rId3" Type="http://schemas.microsoft.com/office/2007/relationships/media" Target="../media/media4.mp3"/><Relationship Id="rId7" Type="http://schemas.microsoft.com/office/2007/relationships/media" Target="../media/media6.m4a"/><Relationship Id="rId12" Type="http://schemas.openxmlformats.org/officeDocument/2006/relationships/audio" Target="../media/media3.m4a"/><Relationship Id="rId2" Type="http://schemas.openxmlformats.org/officeDocument/2006/relationships/audio" Target="../media/media5.m4a"/><Relationship Id="rId16" Type="http://schemas.openxmlformats.org/officeDocument/2006/relationships/slide" Target="slide8.xml"/><Relationship Id="rId1" Type="http://schemas.microsoft.com/office/2007/relationships/media" Target="../media/media5.m4a"/><Relationship Id="rId6" Type="http://schemas.openxmlformats.org/officeDocument/2006/relationships/audio" Target="../media/media7.mp3"/><Relationship Id="rId11" Type="http://schemas.microsoft.com/office/2007/relationships/media" Target="../media/media3.m4a"/><Relationship Id="rId5" Type="http://schemas.microsoft.com/office/2007/relationships/media" Target="../media/media7.mp3"/><Relationship Id="rId15" Type="http://schemas.openxmlformats.org/officeDocument/2006/relationships/image" Target="../media/image10.png"/><Relationship Id="rId10" Type="http://schemas.openxmlformats.org/officeDocument/2006/relationships/audio" Target="../media/media10.m4a"/><Relationship Id="rId4" Type="http://schemas.openxmlformats.org/officeDocument/2006/relationships/audio" Target="../media/media4.mp3"/><Relationship Id="rId9" Type="http://schemas.microsoft.com/office/2007/relationships/media" Target="../media/media10.m4a"/><Relationship Id="rId1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.xml"/><Relationship Id="rId5" Type="http://schemas.openxmlformats.org/officeDocument/2006/relationships/image" Target="../media/image17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40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4194685" y="-74495"/>
            <a:ext cx="45429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Huyện An Dương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</a:t>
            </a:r>
            <a:r>
              <a:rPr lang="en-US" sz="20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Bắc Sơn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938670" y="2460245"/>
            <a:ext cx="63146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hình cho tôi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938670" y="1331726"/>
            <a:ext cx="63146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ĐIỆN TỬ CHO </a:t>
            </a:r>
            <a:r>
              <a:rPr lang="en-US" sz="36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</a:t>
            </a:r>
            <a:r>
              <a:rPr lang="en-US" sz="36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4-5 </a:t>
            </a:r>
            <a:r>
              <a:rPr lang="en-US" sz="3600" b="1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35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786269" y="4926109"/>
            <a:ext cx="83389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</a:t>
            </a:r>
            <a:r>
              <a:rPr lang="en-US" sz="36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Thị Thúy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980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.pinimg.com/564x/09/63/88/09638836eb98bbb23799bbec6952c3a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135"/>
          <a:stretch/>
        </p:blipFill>
        <p:spPr bwMode="auto">
          <a:xfrm>
            <a:off x="0" y="0"/>
            <a:ext cx="12192000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7" descr="资源 211"/>
          <p:cNvPicPr>
            <a:picLocks noChangeAspect="1"/>
          </p:cNvPicPr>
          <p:nvPr/>
        </p:nvPicPr>
        <p:blipFill>
          <a:blip r:embed="rId8"/>
          <a:srcRect l="14785" t="-6873" r="15203" b="16687"/>
          <a:stretch>
            <a:fillRect/>
          </a:stretch>
        </p:blipFill>
        <p:spPr>
          <a:xfrm>
            <a:off x="-114300" y="5293895"/>
            <a:ext cx="12346305" cy="1626970"/>
          </a:xfrm>
          <a:prstGeom prst="rect">
            <a:avLst/>
          </a:prstGeom>
        </p:spPr>
      </p:pic>
      <p:pic>
        <p:nvPicPr>
          <p:cNvPr id="1030" name="Picture 6" descr="Mục này có hình ảnh của: 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50" l="0" r="99153">
                        <a14:foregroundMark x1="16525" y1="60500" x2="80508" y2="83000"/>
                        <a14:foregroundMark x1="51695" y1="35750" x2="57203" y2="32750"/>
                        <a14:foregroundMark x1="39831" y1="36000" x2="43220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6" y="619532"/>
            <a:ext cx="3003190" cy="5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 descr="资源 4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51768" y="2145994"/>
            <a:ext cx="2255979" cy="3533874"/>
          </a:xfrm>
          <a:prstGeom prst="rect">
            <a:avLst/>
          </a:prstGeom>
        </p:spPr>
      </p:pic>
      <p:pic>
        <p:nvPicPr>
          <p:cNvPr id="1032" name="Picture 8" descr="https://i.pinimg.com/564x/9c/ad/d1/9cadd1ee111752f5d4a1f7944ca65433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892" l="0" r="100000">
                        <a14:foregroundMark x1="27886" y1="61755" x2="75844" y2="68581"/>
                        <a14:foregroundMark x1="7638" y1="65330" x2="10835" y2="83749"/>
                        <a14:foregroundMark x1="74778" y1="87757" x2="93606" y2="83965"/>
                        <a14:foregroundMark x1="13854" y1="57746" x2="85790" y2="8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693524"/>
            <a:ext cx="3041508" cy="49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2" descr="资源 4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026" y="4395537"/>
            <a:ext cx="987431" cy="1546759"/>
          </a:xfrm>
          <a:prstGeom prst="rect">
            <a:avLst/>
          </a:prstGeom>
        </p:spPr>
      </p:pic>
      <p:pic>
        <p:nvPicPr>
          <p:cNvPr id="1026" name="Picture 2" descr="https://i.pinimg.com/564x/08/7c/01/087c0110c9dac02c3ead2d44f960968d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76" l="0" r="100000">
                        <a14:foregroundMark x1="51418" y1="34736" x2="57092" y2="33657"/>
                        <a14:foregroundMark x1="42199" y1="34736" x2="46099" y2="34951"/>
                        <a14:foregroundMark x1="18972" y1="63646" x2="75177" y2="67098"/>
                        <a14:foregroundMark x1="15426" y1="57389" x2="84752" y2="82632"/>
                        <a14:foregroundMark x1="47872" y1="89752" x2="56738" y2="8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59" y="753158"/>
            <a:ext cx="3038024" cy="49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" descr="资源 4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57845" y="2502568"/>
            <a:ext cx="1525495" cy="3177300"/>
          </a:xfrm>
          <a:prstGeom prst="rect">
            <a:avLst/>
          </a:prstGeom>
        </p:spPr>
      </p:pic>
      <p:pic>
        <p:nvPicPr>
          <p:cNvPr id="1034" name="Picture 10" descr="https://i.pinimg.com/564x/ba/5c/60/ba5c6048bc1462057b54ba5398e33193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892" l="0" r="100000">
                        <a14:foregroundMark x1="81383" y1="61189" x2="12234" y2="86378"/>
                        <a14:foregroundMark x1="91667" y1="55676" x2="88298" y2="82378"/>
                        <a14:foregroundMark x1="91312" y1="86811" x2="25000" y2="86595"/>
                        <a14:foregroundMark x1="53901" y1="68216" x2="53901" y2="68216"/>
                        <a14:foregroundMark x1="71277" y1="66054" x2="21277" y2="62919"/>
                        <a14:foregroundMark x1="65957" y1="20000" x2="64007" y2="17838"/>
                        <a14:foregroundMark x1="46986" y1="23351" x2="44858" y2="20324"/>
                        <a14:foregroundMark x1="9043" y1="52541" x2="8511" y2="8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7703" y="703679"/>
            <a:ext cx="3064297" cy="50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772" y="3423682"/>
            <a:ext cx="223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Times New Roman" charset="0"/>
                <a:ea typeface="Times New Roman" charset="0"/>
                <a:cs typeface="Times New Roman" charset="0"/>
              </a:rPr>
              <a:t>Tìm</a:t>
            </a:r>
            <a:r>
              <a:rPr lang="en-US" sz="8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921" y="3464675"/>
            <a:ext cx="222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343" y="3485237"/>
            <a:ext cx="251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000" b="1" dirty="0" err="1" smtClean="0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5008" y="3391178"/>
            <a:ext cx="222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000" b="1" dirty="0" err="1" smtClean="0">
                <a:latin typeface="Times New Roman" charset="0"/>
                <a:ea typeface="Times New Roman" charset="0"/>
                <a:cs typeface="Times New Roman" charset="0"/>
              </a:rPr>
              <a:t>tôi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số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3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29491" y="143558"/>
            <a:ext cx="609600" cy="609600"/>
          </a:xfrm>
          <a:prstGeom prst="rect">
            <a:avLst/>
          </a:prstGeom>
        </p:spPr>
      </p:pic>
      <p:pic>
        <p:nvPicPr>
          <p:cNvPr id="6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719042" y="1892968"/>
            <a:ext cx="609600" cy="609600"/>
          </a:xfrm>
          <a:prstGeom prst="rect">
            <a:avLst/>
          </a:prstGeom>
        </p:spPr>
      </p:pic>
      <p:sp>
        <p:nvSpPr>
          <p:cNvPr id="7" name="Action Button: Home 6">
            <a:hlinkClick r:id="rId19" action="ppaction://hlinksldjump" highlightClick="1"/>
          </p:cNvPr>
          <p:cNvSpPr/>
          <p:nvPr/>
        </p:nvSpPr>
        <p:spPr>
          <a:xfrm>
            <a:off x="11049000" y="5942296"/>
            <a:ext cx="1143000" cy="978569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sau khi chơi x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584" end="3931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771799" y="2781578"/>
            <a:ext cx="609600" cy="609600"/>
          </a:xfrm>
          <a:prstGeom prst="rect">
            <a:avLst/>
          </a:prstGeom>
        </p:spPr>
      </p:pic>
      <p:pic>
        <p:nvPicPr>
          <p:cNvPr id="10" name="số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" end="5568.7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51941" y="3842156"/>
            <a:ext cx="609600" cy="609600"/>
          </a:xfrm>
          <a:prstGeom prst="rect">
            <a:avLst/>
          </a:prstGeom>
        </p:spPr>
      </p:pic>
      <p:pic>
        <p:nvPicPr>
          <p:cNvPr id="8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65055" y="15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2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303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51515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0303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Phim Hoạt Hình Vẽ Tay Phim Hoạt Hình Vẽ Tay Con đường đất Cỏ PNG ,  đất, Đường, Cỏ PNG miễn phí tải tập tin PSDComment và Vector">
            <a:extLst>
              <a:ext uri="{FF2B5EF4-FFF2-40B4-BE49-F238E27FC236}">
                <a16:creationId xmlns="" xmlns:a16="http://schemas.microsoft.com/office/drawing/2014/main" id="{29AF7F26-A1F5-4D64-9A86-AC6CBB26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89" y="0"/>
            <a:ext cx="7799473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F800AA5-DEF3-42AE-9A9A-36C929426DB0}"/>
              </a:ext>
            </a:extLst>
          </p:cNvPr>
          <p:cNvGrpSpPr/>
          <p:nvPr/>
        </p:nvGrpSpPr>
        <p:grpSpPr>
          <a:xfrm>
            <a:off x="7286327" y="2319320"/>
            <a:ext cx="5233883" cy="4418990"/>
            <a:chOff x="2519631" y="1205008"/>
            <a:chExt cx="7107780" cy="6001129"/>
          </a:xfrm>
          <a:noFill/>
        </p:grpSpPr>
        <p:sp>
          <p:nvSpPr>
            <p:cNvPr id="7" name="Chord 6">
              <a:extLst>
                <a:ext uri="{FF2B5EF4-FFF2-40B4-BE49-F238E27FC236}">
                  <a16:creationId xmlns="" xmlns:a16="http://schemas.microsoft.com/office/drawing/2014/main" id="{A143B38E-83B8-49A5-AD20-8967EB13BCCF}"/>
                </a:ext>
              </a:extLst>
            </p:cNvPr>
            <p:cNvSpPr/>
            <p:nvPr/>
          </p:nvSpPr>
          <p:spPr>
            <a:xfrm rot="5400000">
              <a:off x="2895259" y="1781586"/>
              <a:ext cx="6001129" cy="4847974"/>
            </a:xfrm>
            <a:prstGeom prst="chord">
              <a:avLst>
                <a:gd name="adj1" fmla="val 6638538"/>
                <a:gd name="adj2" fmla="val 149579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F616DD5-0026-439D-AA72-0823DD8B3E7B}"/>
                </a:ext>
              </a:extLst>
            </p:cNvPr>
            <p:cNvGrpSpPr/>
            <p:nvPr/>
          </p:nvGrpSpPr>
          <p:grpSpPr>
            <a:xfrm>
              <a:off x="2519631" y="1752963"/>
              <a:ext cx="7107780" cy="4756578"/>
              <a:chOff x="2519631" y="1752963"/>
              <a:chExt cx="7107780" cy="4756578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CDA660B-590D-49BA-889A-64F508386BCC}"/>
                  </a:ext>
                </a:extLst>
              </p:cNvPr>
              <p:cNvSpPr/>
              <p:nvPr/>
            </p:nvSpPr>
            <p:spPr>
              <a:xfrm>
                <a:off x="2519631" y="3329085"/>
                <a:ext cx="7107780" cy="1687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="" xmlns:a16="http://schemas.microsoft.com/office/drawing/2014/main" id="{04FF3E54-3ECE-450B-ABE3-DF912B246BF1}"/>
                  </a:ext>
                </a:extLst>
              </p:cNvPr>
              <p:cNvSpPr/>
              <p:nvPr/>
            </p:nvSpPr>
            <p:spPr>
              <a:xfrm>
                <a:off x="3879526" y="4909775"/>
                <a:ext cx="1560486" cy="1599766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="" xmlns:a16="http://schemas.microsoft.com/office/drawing/2014/main" id="{4220254F-E0C8-4B9F-9136-AE740538B557}"/>
                  </a:ext>
                </a:extLst>
              </p:cNvPr>
              <p:cNvSpPr/>
              <p:nvPr/>
            </p:nvSpPr>
            <p:spPr>
              <a:xfrm>
                <a:off x="7266108" y="4909774"/>
                <a:ext cx="1472215" cy="1599765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F440916-F1E4-416F-8C15-21CBE1027356}"/>
                  </a:ext>
                </a:extLst>
              </p:cNvPr>
              <p:cNvSpPr/>
              <p:nvPr/>
            </p:nvSpPr>
            <p:spPr>
              <a:xfrm rot="5400000">
                <a:off x="5069043" y="1795689"/>
                <a:ext cx="1387731" cy="1302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EE70855-DCB0-482E-9173-4D40AD1EA1A9}"/>
              </a:ext>
            </a:extLst>
          </p:cNvPr>
          <p:cNvGrpSpPr/>
          <p:nvPr/>
        </p:nvGrpSpPr>
        <p:grpSpPr>
          <a:xfrm>
            <a:off x="10632318" y="11028"/>
            <a:ext cx="1553985" cy="1457250"/>
            <a:chOff x="6678972" y="1606882"/>
            <a:chExt cx="2570922" cy="2410883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3233637-F0CA-4AE1-B307-283C7B609A9D}"/>
                </a:ext>
              </a:extLst>
            </p:cNvPr>
            <p:cNvSpPr/>
            <p:nvPr/>
          </p:nvSpPr>
          <p:spPr>
            <a:xfrm>
              <a:off x="6678972" y="1606882"/>
              <a:ext cx="2570922" cy="2188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59F93CC-6534-42EB-9CC8-BF7399977A57}"/>
                </a:ext>
              </a:extLst>
            </p:cNvPr>
            <p:cNvGrpSpPr/>
            <p:nvPr/>
          </p:nvGrpSpPr>
          <p:grpSpPr>
            <a:xfrm>
              <a:off x="6851250" y="1828800"/>
              <a:ext cx="2226366" cy="2188965"/>
              <a:chOff x="2252870" y="1009038"/>
              <a:chExt cx="7394208" cy="616226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567D3713-1E80-400A-B5C4-46A6B3BE04D2}"/>
                  </a:ext>
                </a:extLst>
              </p:cNvPr>
              <p:cNvSpPr/>
              <p:nvPr/>
            </p:nvSpPr>
            <p:spPr>
              <a:xfrm>
                <a:off x="2252870" y="3233530"/>
                <a:ext cx="7394208" cy="171327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hord 16">
                <a:extLst>
                  <a:ext uri="{FF2B5EF4-FFF2-40B4-BE49-F238E27FC236}">
                    <a16:creationId xmlns="" xmlns:a16="http://schemas.microsoft.com/office/drawing/2014/main" id="{E3E06B98-9C26-43DE-95C3-F4DFE3E52784}"/>
                  </a:ext>
                </a:extLst>
              </p:cNvPr>
              <p:cNvSpPr/>
              <p:nvPr/>
            </p:nvSpPr>
            <p:spPr>
              <a:xfrm rot="5400000">
                <a:off x="3332919" y="1625264"/>
                <a:ext cx="6162261" cy="4929810"/>
              </a:xfrm>
              <a:prstGeom prst="chord">
                <a:avLst>
                  <a:gd name="adj1" fmla="val 6638538"/>
                  <a:gd name="adj2" fmla="val 149579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="" xmlns:a16="http://schemas.microsoft.com/office/drawing/2014/main" id="{3A56BC75-9582-47EA-BE42-A29697EAF215}"/>
                  </a:ext>
                </a:extLst>
              </p:cNvPr>
              <p:cNvSpPr/>
              <p:nvPr/>
            </p:nvSpPr>
            <p:spPr>
              <a:xfrm>
                <a:off x="3836498" y="4946805"/>
                <a:ext cx="1603513" cy="1599765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="" xmlns:a16="http://schemas.microsoft.com/office/drawing/2014/main" id="{357A680F-60C4-472D-A180-D166B57FD1C9}"/>
                  </a:ext>
                </a:extLst>
              </p:cNvPr>
              <p:cNvSpPr/>
              <p:nvPr/>
            </p:nvSpPr>
            <p:spPr>
              <a:xfrm>
                <a:off x="7076594" y="4946806"/>
                <a:ext cx="1603513" cy="1599765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942511F-F0D5-4CDA-930F-100FB285092C}"/>
                  </a:ext>
                </a:extLst>
              </p:cNvPr>
              <p:cNvSpPr/>
              <p:nvPr/>
            </p:nvSpPr>
            <p:spPr>
              <a:xfrm rot="5400000">
                <a:off x="5069043" y="1795689"/>
                <a:ext cx="1387731" cy="13022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D436B49-5FFE-4698-A477-626163B93C8D}"/>
              </a:ext>
            </a:extLst>
          </p:cNvPr>
          <p:cNvSpPr/>
          <p:nvPr/>
        </p:nvSpPr>
        <p:spPr>
          <a:xfrm>
            <a:off x="1" y="0"/>
            <a:ext cx="5530172" cy="6860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091B674-438D-469F-839A-820F9AC29EFC}"/>
              </a:ext>
            </a:extLst>
          </p:cNvPr>
          <p:cNvSpPr/>
          <p:nvPr/>
        </p:nvSpPr>
        <p:spPr>
          <a:xfrm>
            <a:off x="151254" y="5265641"/>
            <a:ext cx="5233883" cy="1269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9">
            <a:extLst>
              <a:ext uri="{FF2B5EF4-FFF2-40B4-BE49-F238E27FC236}">
                <a16:creationId xmlns="" xmlns:a16="http://schemas.microsoft.com/office/drawing/2014/main" id="{04FF3E54-3ECE-450B-ABE3-DF912B246BF1}"/>
              </a:ext>
            </a:extLst>
          </p:cNvPr>
          <p:cNvSpPr/>
          <p:nvPr/>
        </p:nvSpPr>
        <p:spPr>
          <a:xfrm>
            <a:off x="4052110" y="290275"/>
            <a:ext cx="1149079" cy="117800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ánh xe 1">
            <a:extLst>
              <a:ext uri="{FF2B5EF4-FFF2-40B4-BE49-F238E27FC236}">
                <a16:creationId xmlns="" xmlns:a16="http://schemas.microsoft.com/office/drawing/2014/main" id="{04FF3E54-3ECE-450B-ABE3-DF912B246BF1}"/>
              </a:ext>
            </a:extLst>
          </p:cNvPr>
          <p:cNvSpPr/>
          <p:nvPr/>
        </p:nvSpPr>
        <p:spPr>
          <a:xfrm>
            <a:off x="4288142" y="3827761"/>
            <a:ext cx="1149079" cy="117800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" y="246236"/>
            <a:ext cx="3574906" cy="1657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7" y="2346372"/>
            <a:ext cx="3560064" cy="1591056"/>
          </a:xfrm>
          <a:prstGeom prst="rect">
            <a:avLst/>
          </a:prstGeom>
        </p:spPr>
      </p:pic>
      <p:pic>
        <p:nvPicPr>
          <p:cNvPr id="2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646337" y="367784"/>
            <a:ext cx="609600" cy="609600"/>
          </a:xfrm>
          <a:prstGeom prst="rect">
            <a:avLst/>
          </a:prstGeom>
        </p:spPr>
      </p:pic>
      <p:pic>
        <p:nvPicPr>
          <p:cNvPr id="5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669978" y="3674948"/>
            <a:ext cx="609600" cy="609600"/>
          </a:xfrm>
          <a:prstGeom prst="rect">
            <a:avLst/>
          </a:prstGeom>
        </p:spPr>
      </p:pic>
      <p:pic>
        <p:nvPicPr>
          <p:cNvPr id="22" name="Bé thật tuyệt vờ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493313" y="2815039"/>
            <a:ext cx="609600" cy="609600"/>
          </a:xfrm>
          <a:prstGeom prst="rect">
            <a:avLst/>
          </a:prstGeom>
        </p:spPr>
      </p:pic>
      <p:pic>
        <p:nvPicPr>
          <p:cNvPr id="24" name="Tieng-tinh-tin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58096" y="2021366"/>
            <a:ext cx="609600" cy="609600"/>
          </a:xfrm>
          <a:prstGeom prst="rect">
            <a:avLst/>
          </a:prstGeom>
        </p:spPr>
      </p:pic>
      <p:pic>
        <p:nvPicPr>
          <p:cNvPr id="27" name="chưa đúng rồ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770145" y="1227693"/>
            <a:ext cx="609600" cy="609600"/>
          </a:xfrm>
          <a:prstGeom prst="rect">
            <a:avLst/>
          </a:prstGeom>
        </p:spPr>
      </p:pic>
      <p:pic>
        <p:nvPicPr>
          <p:cNvPr id="28" name="số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862896" y="4528815"/>
            <a:ext cx="609600" cy="609600"/>
          </a:xfrm>
          <a:prstGeom prst="rect">
            <a:avLst/>
          </a:prstGeom>
        </p:spPr>
      </p:pic>
      <p:pic>
        <p:nvPicPr>
          <p:cNvPr id="29" name="chua dung roi be hay thu lai di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646337" y="5556020"/>
            <a:ext cx="609600" cy="609600"/>
          </a:xfrm>
          <a:prstGeom prst="rect">
            <a:avLst/>
          </a:prstGeom>
        </p:spPr>
      </p:pic>
      <p:sp>
        <p:nvSpPr>
          <p:cNvPr id="30" name="Action Button: Home 29">
            <a:hlinkClick r:id="rId23" action="ppaction://hlinksldjump" highlightClick="1"/>
          </p:cNvPr>
          <p:cNvSpPr/>
          <p:nvPr/>
        </p:nvSpPr>
        <p:spPr>
          <a:xfrm>
            <a:off x="11291875" y="6135748"/>
            <a:ext cx="839118" cy="6923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sau khi chơi xong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>
                  <p14:trim st="947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58096" y="627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5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6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1536 0.2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62 L 0.34909 0.6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62201 -0.0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5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2268 L 0.57839 -0.2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111 L 0.52943 0.1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5757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4545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51515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515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98485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636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3" grpId="0" animBg="1"/>
      <p:bldP spid="33" grpId="1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Phim Hoạt Hình Vẽ Tay Phim Hoạt Hình Vẽ Tay Con đường đất Cỏ PNG ,  đất, Đường, Cỏ PNG miễn phí tải tập tin PSDComment và Vector">
            <a:extLst>
              <a:ext uri="{FF2B5EF4-FFF2-40B4-BE49-F238E27FC236}">
                <a16:creationId xmlns="" xmlns:a16="http://schemas.microsoft.com/office/drawing/2014/main" id="{B9A3BD28-2580-4B43-9501-9B7E9254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74" y="8190"/>
            <a:ext cx="77994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CD27E91-A6A5-468E-8940-B62761C8B25B}"/>
              </a:ext>
            </a:extLst>
          </p:cNvPr>
          <p:cNvGrpSpPr/>
          <p:nvPr/>
        </p:nvGrpSpPr>
        <p:grpSpPr>
          <a:xfrm>
            <a:off x="10172700" y="25070"/>
            <a:ext cx="2019547" cy="1581150"/>
            <a:chOff x="4438649" y="3257549"/>
            <a:chExt cx="2095501" cy="161925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C9BC6512-B202-42F7-82BA-02B6ED66942C}"/>
                </a:ext>
              </a:extLst>
            </p:cNvPr>
            <p:cNvSpPr/>
            <p:nvPr/>
          </p:nvSpPr>
          <p:spPr>
            <a:xfrm>
              <a:off x="4438649" y="3257549"/>
              <a:ext cx="2095501" cy="16192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CDC1D3D-E8F4-4535-83AF-4EBD1819A21C}"/>
                </a:ext>
              </a:extLst>
            </p:cNvPr>
            <p:cNvGrpSpPr/>
            <p:nvPr/>
          </p:nvGrpSpPr>
          <p:grpSpPr>
            <a:xfrm>
              <a:off x="4636684" y="3442379"/>
              <a:ext cx="1681751" cy="1298714"/>
              <a:chOff x="1328148" y="388544"/>
              <a:chExt cx="7643575" cy="5877671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D54FBADE-BB45-4FD1-A051-F05339EA4C33}"/>
                  </a:ext>
                </a:extLst>
              </p:cNvPr>
              <p:cNvSpPr/>
              <p:nvPr/>
            </p:nvSpPr>
            <p:spPr>
              <a:xfrm>
                <a:off x="6096000" y="4612675"/>
                <a:ext cx="1653540" cy="16535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B044E82-1359-4E30-99F8-3942DAA44A76}"/>
                  </a:ext>
                </a:extLst>
              </p:cNvPr>
              <p:cNvSpPr/>
              <p:nvPr/>
            </p:nvSpPr>
            <p:spPr>
              <a:xfrm>
                <a:off x="3647381" y="2005309"/>
                <a:ext cx="5324342" cy="260736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23DE14C9-DBA9-46D1-BCA4-E4AD4340DEB5}"/>
                  </a:ext>
                </a:extLst>
              </p:cNvPr>
              <p:cNvSpPr/>
              <p:nvPr/>
            </p:nvSpPr>
            <p:spPr>
              <a:xfrm>
                <a:off x="1328148" y="388544"/>
                <a:ext cx="2319232" cy="422413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73C5701-3532-49FF-ADBC-95ADD49F6BC1}"/>
                  </a:ext>
                </a:extLst>
              </p:cNvPr>
              <p:cNvSpPr/>
              <p:nvPr/>
            </p:nvSpPr>
            <p:spPr>
              <a:xfrm>
                <a:off x="1778162" y="4612675"/>
                <a:ext cx="1653540" cy="16535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2832571-E5A1-4521-BB77-DFDEAE1E1A2B}"/>
                  </a:ext>
                </a:extLst>
              </p:cNvPr>
              <p:cNvSpPr/>
              <p:nvPr/>
            </p:nvSpPr>
            <p:spPr>
              <a:xfrm>
                <a:off x="1725764" y="646043"/>
                <a:ext cx="1524000" cy="148755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48F83A-2E84-49EC-9446-772A0B4D20E5}"/>
              </a:ext>
            </a:extLst>
          </p:cNvPr>
          <p:cNvSpPr/>
          <p:nvPr/>
        </p:nvSpPr>
        <p:spPr>
          <a:xfrm>
            <a:off x="-22499" y="17909"/>
            <a:ext cx="4381132" cy="683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6F58E3A-CF61-4919-A53D-B0922D94DC92}"/>
              </a:ext>
            </a:extLst>
          </p:cNvPr>
          <p:cNvGrpSpPr/>
          <p:nvPr/>
        </p:nvGrpSpPr>
        <p:grpSpPr>
          <a:xfrm>
            <a:off x="5809354" y="1762757"/>
            <a:ext cx="5834554" cy="4368571"/>
            <a:chOff x="1384649" y="497567"/>
            <a:chExt cx="7529883" cy="5885399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B75CF73E-9474-4B83-B976-D0F0F2B60B56}"/>
                </a:ext>
              </a:extLst>
            </p:cNvPr>
            <p:cNvSpPr/>
            <p:nvPr/>
          </p:nvSpPr>
          <p:spPr>
            <a:xfrm>
              <a:off x="6416556" y="4799978"/>
              <a:ext cx="1596224" cy="1582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D2AEB42E-53A0-4056-A75E-0C9266C1B73C}"/>
                </a:ext>
              </a:extLst>
            </p:cNvPr>
            <p:cNvSpPr/>
            <p:nvPr/>
          </p:nvSpPr>
          <p:spPr>
            <a:xfrm>
              <a:off x="3590190" y="2194715"/>
              <a:ext cx="5324342" cy="2605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EDAF17C9-A16E-4BBF-9735-7DEB8E79F00A}"/>
                </a:ext>
              </a:extLst>
            </p:cNvPr>
            <p:cNvSpPr/>
            <p:nvPr/>
          </p:nvSpPr>
          <p:spPr>
            <a:xfrm>
              <a:off x="1384649" y="497567"/>
              <a:ext cx="2205542" cy="43024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14439BB6-1C9C-400E-9165-F850057C0B9A}"/>
                </a:ext>
              </a:extLst>
            </p:cNvPr>
            <p:cNvSpPr/>
            <p:nvPr/>
          </p:nvSpPr>
          <p:spPr>
            <a:xfrm>
              <a:off x="2063896" y="4737669"/>
              <a:ext cx="1469113" cy="15829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31A13DF-F508-4606-9772-4A81D18E0B7E}"/>
                </a:ext>
              </a:extLst>
            </p:cNvPr>
            <p:cNvSpPr/>
            <p:nvPr/>
          </p:nvSpPr>
          <p:spPr>
            <a:xfrm>
              <a:off x="1725421" y="879242"/>
              <a:ext cx="1523999" cy="15578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FCBE4C5-08F9-4A76-B7B1-04C7F926D892}"/>
              </a:ext>
            </a:extLst>
          </p:cNvPr>
          <p:cNvSpPr/>
          <p:nvPr/>
        </p:nvSpPr>
        <p:spPr>
          <a:xfrm>
            <a:off x="128236" y="4863284"/>
            <a:ext cx="4108645" cy="1935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1052" y="205551"/>
            <a:ext cx="1686036" cy="3216914"/>
            <a:chOff x="3634950" y="591276"/>
            <a:chExt cx="1791753" cy="297512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D2640F4F-3739-435A-926A-58905F89F7F5}"/>
                </a:ext>
              </a:extLst>
            </p:cNvPr>
            <p:cNvSpPr/>
            <p:nvPr/>
          </p:nvSpPr>
          <p:spPr>
            <a:xfrm>
              <a:off x="3634950" y="591276"/>
              <a:ext cx="1791753" cy="29751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ED32628-F4EA-4B30-A6AA-06B0F393DAEC}"/>
                </a:ext>
              </a:extLst>
            </p:cNvPr>
            <p:cNvSpPr/>
            <p:nvPr/>
          </p:nvSpPr>
          <p:spPr>
            <a:xfrm>
              <a:off x="3940388" y="977996"/>
              <a:ext cx="1180876" cy="1181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80261" y="250194"/>
            <a:ext cx="1791753" cy="3299314"/>
            <a:chOff x="3634950" y="591276"/>
            <a:chExt cx="1791753" cy="2975126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D2640F4F-3739-435A-926A-58905F89F7F5}"/>
                </a:ext>
              </a:extLst>
            </p:cNvPr>
            <p:cNvSpPr/>
            <p:nvPr/>
          </p:nvSpPr>
          <p:spPr>
            <a:xfrm>
              <a:off x="3634950" y="591276"/>
              <a:ext cx="1791753" cy="297512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FED32628-F4EA-4B30-A6AA-06B0F393DAEC}"/>
                </a:ext>
              </a:extLst>
            </p:cNvPr>
            <p:cNvSpPr/>
            <p:nvPr/>
          </p:nvSpPr>
          <p:spPr>
            <a:xfrm>
              <a:off x="3940388" y="977996"/>
              <a:ext cx="1180876" cy="1181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36" name="hoan hô bé thật là tài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410326" y="2189747"/>
            <a:ext cx="557463" cy="557463"/>
          </a:xfrm>
          <a:prstGeom prst="rect">
            <a:avLst/>
          </a:prstGeom>
        </p:spPr>
      </p:pic>
      <p:pic>
        <p:nvPicPr>
          <p:cNvPr id="37" name="hoan hô bé thật là tài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10063" y="3565357"/>
            <a:ext cx="473242" cy="47324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1355435" y="3615174"/>
            <a:ext cx="1138347" cy="11750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119993" y="3671704"/>
            <a:ext cx="1138347" cy="11750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62463" y="220557"/>
            <a:ext cx="609600" cy="609600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62463" y="2920830"/>
            <a:ext cx="609600" cy="609600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57885" y="1343504"/>
            <a:ext cx="609600" cy="609600"/>
          </a:xfrm>
          <a:prstGeom prst="rect">
            <a:avLst/>
          </a:prstGeom>
        </p:spPr>
      </p:pic>
      <p:pic>
        <p:nvPicPr>
          <p:cNvPr id="9" name="ban ơi hãy giúp tôi tìm hình nà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36395" y="4767021"/>
            <a:ext cx="609600" cy="609600"/>
          </a:xfrm>
          <a:prstGeom prst="rect">
            <a:avLst/>
          </a:prstGeom>
        </p:spPr>
      </p:pic>
      <p:sp>
        <p:nvSpPr>
          <p:cNvPr id="10" name="Action Button: Home 9">
            <a:hlinkClick r:id="rId15" action="ppaction://hlinksldjump" highlightClick="1"/>
          </p:cNvPr>
          <p:cNvSpPr/>
          <p:nvPr/>
        </p:nvSpPr>
        <p:spPr>
          <a:xfrm>
            <a:off x="11077206" y="5971616"/>
            <a:ext cx="1115041" cy="879223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2678832" y="3630972"/>
            <a:ext cx="1138347" cy="11750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ua dung roi be hay thu lai d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34062" y="4098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6515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28594 0.2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0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56061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5286 0.2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69219 0.2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0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2222 L 0.51523 0.18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1.48148E-6 L 0.60638 -0.270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58359 0.193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" grpId="0" animBg="1"/>
      <p:bldP spid="39" grpId="0" animBg="1"/>
      <p:bldP spid="4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4825B6F-3190-4EC6-A810-25DCD1C0D97F}"/>
              </a:ext>
            </a:extLst>
          </p:cNvPr>
          <p:cNvGrpSpPr/>
          <p:nvPr/>
        </p:nvGrpSpPr>
        <p:grpSpPr>
          <a:xfrm>
            <a:off x="10706100" y="8447"/>
            <a:ext cx="1485900" cy="1594567"/>
            <a:chOff x="6858000" y="3241926"/>
            <a:chExt cx="2312065" cy="241592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A377608-A70A-4305-86B2-C97657857F8D}"/>
                </a:ext>
              </a:extLst>
            </p:cNvPr>
            <p:cNvSpPr/>
            <p:nvPr/>
          </p:nvSpPr>
          <p:spPr>
            <a:xfrm>
              <a:off x="6858000" y="3241926"/>
              <a:ext cx="2312065" cy="24159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C953134-1C1E-49D9-9957-2855D1EE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38962" y="3402634"/>
              <a:ext cx="2231103" cy="20945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7651FF0-9053-42C9-8DA4-FE8D023B7554}"/>
              </a:ext>
            </a:extLst>
          </p:cNvPr>
          <p:cNvGrpSpPr/>
          <p:nvPr/>
        </p:nvGrpSpPr>
        <p:grpSpPr>
          <a:xfrm>
            <a:off x="6243856" y="1371600"/>
            <a:ext cx="5644368" cy="5334000"/>
            <a:chOff x="3039767" y="360417"/>
            <a:chExt cx="7124652" cy="6221964"/>
          </a:xfrm>
          <a:noFill/>
        </p:grpSpPr>
        <p:sp>
          <p:nvSpPr>
            <p:cNvPr id="7" name="Trapezoid 6">
              <a:extLst>
                <a:ext uri="{FF2B5EF4-FFF2-40B4-BE49-F238E27FC236}">
                  <a16:creationId xmlns="" xmlns:a16="http://schemas.microsoft.com/office/drawing/2014/main" id="{A2F73101-3768-4DDC-A612-BD6917702138}"/>
                </a:ext>
              </a:extLst>
            </p:cNvPr>
            <p:cNvSpPr/>
            <p:nvPr/>
          </p:nvSpPr>
          <p:spPr>
            <a:xfrm rot="10800000">
              <a:off x="3039767" y="5352717"/>
              <a:ext cx="7124652" cy="1229664"/>
            </a:xfrm>
            <a:prstGeom prst="trapezoid">
              <a:avLst>
                <a:gd name="adj" fmla="val 1219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9CFAC0B-0338-4AD1-94B7-6A152F40EEF7}"/>
                </a:ext>
              </a:extLst>
            </p:cNvPr>
            <p:cNvSpPr/>
            <p:nvPr/>
          </p:nvSpPr>
          <p:spPr>
            <a:xfrm>
              <a:off x="6602093" y="381636"/>
              <a:ext cx="169767" cy="49710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="" xmlns:a16="http://schemas.microsoft.com/office/drawing/2014/main" id="{A875FADD-0880-4676-A98C-E7EEDE4FE92A}"/>
                </a:ext>
              </a:extLst>
            </p:cNvPr>
            <p:cNvSpPr/>
            <p:nvPr/>
          </p:nvSpPr>
          <p:spPr>
            <a:xfrm>
              <a:off x="6771861" y="1945391"/>
              <a:ext cx="1802296" cy="321911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="" xmlns:a16="http://schemas.microsoft.com/office/drawing/2014/main" id="{7E72A3D6-8300-4672-BD73-A75D9AF5C626}"/>
                </a:ext>
              </a:extLst>
            </p:cNvPr>
            <p:cNvSpPr/>
            <p:nvPr/>
          </p:nvSpPr>
          <p:spPr>
            <a:xfrm flipH="1">
              <a:off x="4064299" y="726192"/>
              <a:ext cx="2537792" cy="44383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Wave 10">
              <a:extLst>
                <a:ext uri="{FF2B5EF4-FFF2-40B4-BE49-F238E27FC236}">
                  <a16:creationId xmlns="" xmlns:a16="http://schemas.microsoft.com/office/drawing/2014/main" id="{E6A41E80-9208-4471-A85A-D7EC421EBBA9}"/>
                </a:ext>
              </a:extLst>
            </p:cNvPr>
            <p:cNvSpPr/>
            <p:nvPr/>
          </p:nvSpPr>
          <p:spPr>
            <a:xfrm>
              <a:off x="6771861" y="360417"/>
              <a:ext cx="1325217" cy="993913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DCCF551-9FBF-4178-87A4-B3363A0A0891}"/>
              </a:ext>
            </a:extLst>
          </p:cNvPr>
          <p:cNvSpPr/>
          <p:nvPr/>
        </p:nvSpPr>
        <p:spPr>
          <a:xfrm>
            <a:off x="0" y="-50333"/>
            <a:ext cx="5848351" cy="6849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4796E273-2FFC-421A-985B-941E39E2669E}"/>
              </a:ext>
            </a:extLst>
          </p:cNvPr>
          <p:cNvSpPr/>
          <p:nvPr/>
        </p:nvSpPr>
        <p:spPr>
          <a:xfrm flipH="1">
            <a:off x="3575139" y="1184427"/>
            <a:ext cx="2010518" cy="376136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="" xmlns:a16="http://schemas.microsoft.com/office/drawing/2014/main" id="{DB7DF560-8C5D-4B3F-84BB-5D617A8F582D}"/>
              </a:ext>
            </a:extLst>
          </p:cNvPr>
          <p:cNvSpPr/>
          <p:nvPr/>
        </p:nvSpPr>
        <p:spPr>
          <a:xfrm>
            <a:off x="150861" y="2322454"/>
            <a:ext cx="1485901" cy="272812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DB7DF560-8C5D-4B3F-84BB-5D617A8F582D}"/>
              </a:ext>
            </a:extLst>
          </p:cNvPr>
          <p:cNvSpPr/>
          <p:nvPr/>
        </p:nvSpPr>
        <p:spPr>
          <a:xfrm>
            <a:off x="1802868" y="2125630"/>
            <a:ext cx="1485901" cy="272812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71365" y="1184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779000" y="414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376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34572" y="476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Wave 25">
            <a:extLst>
              <a:ext uri="{FF2B5EF4-FFF2-40B4-BE49-F238E27FC236}">
                <a16:creationId xmlns="" xmlns:a16="http://schemas.microsoft.com/office/drawing/2014/main" id="{E6A41E80-9208-4471-A85A-D7EC421EBBA9}"/>
              </a:ext>
            </a:extLst>
          </p:cNvPr>
          <p:cNvSpPr/>
          <p:nvPr/>
        </p:nvSpPr>
        <p:spPr>
          <a:xfrm>
            <a:off x="3833237" y="332360"/>
            <a:ext cx="1049878" cy="852067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9CFAC0B-0338-4AD1-94B7-6A152F40EEF7}"/>
              </a:ext>
            </a:extLst>
          </p:cNvPr>
          <p:cNvSpPr/>
          <p:nvPr/>
        </p:nvSpPr>
        <p:spPr>
          <a:xfrm>
            <a:off x="3378843" y="200166"/>
            <a:ext cx="134495" cy="4261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>
            <a:extLst>
              <a:ext uri="{FF2B5EF4-FFF2-40B4-BE49-F238E27FC236}">
                <a16:creationId xmlns="" xmlns:a16="http://schemas.microsoft.com/office/drawing/2014/main" id="{A2F73101-3768-4DDC-A612-BD6917702138}"/>
              </a:ext>
            </a:extLst>
          </p:cNvPr>
          <p:cNvSpPr/>
          <p:nvPr/>
        </p:nvSpPr>
        <p:spPr>
          <a:xfrm rot="10800000">
            <a:off x="42829" y="5521329"/>
            <a:ext cx="5644368" cy="1054173"/>
          </a:xfrm>
          <a:prstGeom prst="trapezoid">
            <a:avLst>
              <a:gd name="adj" fmla="val 12195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42243" y="200166"/>
            <a:ext cx="609600" cy="609600"/>
          </a:xfrm>
          <a:prstGeom prst="rect">
            <a:avLst/>
          </a:prstGeom>
        </p:spPr>
      </p:pic>
      <p:pic>
        <p:nvPicPr>
          <p:cNvPr id="17" name="hoan ho be that la t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74349" y="1133476"/>
            <a:ext cx="609600" cy="609600"/>
          </a:xfrm>
          <a:prstGeom prst="rect">
            <a:avLst/>
          </a:prstGeom>
        </p:spPr>
      </p:pic>
      <p:pic>
        <p:nvPicPr>
          <p:cNvPr id="18" name="Bé thật tuyệt vờ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86804" y="2125630"/>
            <a:ext cx="609600" cy="609600"/>
          </a:xfrm>
          <a:prstGeom prst="rect">
            <a:avLst/>
          </a:prstGeom>
        </p:spPr>
      </p:pic>
      <p:pic>
        <p:nvPicPr>
          <p:cNvPr id="19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27927" y="4616045"/>
            <a:ext cx="609600" cy="609600"/>
          </a:xfrm>
          <a:prstGeom prst="rect">
            <a:avLst/>
          </a:prstGeom>
        </p:spPr>
      </p:pic>
      <p:pic>
        <p:nvPicPr>
          <p:cNvPr id="20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91604" y="3798332"/>
            <a:ext cx="609600" cy="609600"/>
          </a:xfrm>
          <a:prstGeom prst="rect">
            <a:avLst/>
          </a:prstGeom>
        </p:spPr>
      </p:pic>
      <p:pic>
        <p:nvPicPr>
          <p:cNvPr id="21" name="chua dung roi be hay thu lai d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35996" y="2980619"/>
            <a:ext cx="609600" cy="609600"/>
          </a:xfrm>
          <a:prstGeom prst="rect">
            <a:avLst/>
          </a:prstGeom>
        </p:spPr>
      </p:pic>
      <p:pic>
        <p:nvPicPr>
          <p:cNvPr id="22" name="hình của tôi đâu nhỉ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11849" y="5234529"/>
            <a:ext cx="609600" cy="609600"/>
          </a:xfrm>
          <a:prstGeom prst="rect">
            <a:avLst/>
          </a:prstGeom>
        </p:spPr>
      </p:pic>
      <p:sp>
        <p:nvSpPr>
          <p:cNvPr id="24" name="Action Button: Home 23">
            <a:hlinkClick r:id="rId18" action="ppaction://hlinksldjump" highlightClick="1"/>
          </p:cNvPr>
          <p:cNvSpPr/>
          <p:nvPr/>
        </p:nvSpPr>
        <p:spPr>
          <a:xfrm>
            <a:off x="33378" y="-50333"/>
            <a:ext cx="895350" cy="74295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4154 0.14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454 L 0.46576 0.17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0834 0.0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47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74388 0.0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2819 0.0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50872 0.019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5909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5303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63636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454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23" grpId="0" animBg="1"/>
      <p:bldP spid="26" grpId="0" animBg="1"/>
      <p:bldP spid="2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de/54/cc/de54ccdc4731e9f0936c6a2f1121688b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2"/>
          <a:stretch/>
        </p:blipFill>
        <p:spPr bwMode="auto">
          <a:xfrm>
            <a:off x="4648717" y="-3629"/>
            <a:ext cx="7608428" cy="68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06A0DE2-00E4-46DB-95B4-9D8221FDFEA9}"/>
              </a:ext>
            </a:extLst>
          </p:cNvPr>
          <p:cNvGrpSpPr/>
          <p:nvPr/>
        </p:nvGrpSpPr>
        <p:grpSpPr>
          <a:xfrm>
            <a:off x="10261601" y="0"/>
            <a:ext cx="2035768" cy="2286000"/>
            <a:chOff x="9124950" y="933450"/>
            <a:chExt cx="1676400" cy="211455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25AC523-1C77-4DCF-A951-A316597512DF}"/>
                </a:ext>
              </a:extLst>
            </p:cNvPr>
            <p:cNvSpPr/>
            <p:nvPr/>
          </p:nvSpPr>
          <p:spPr>
            <a:xfrm>
              <a:off x="9124950" y="933450"/>
              <a:ext cx="1676400" cy="21145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376FA05-9DA3-495A-BEF9-FD414BF20282}"/>
                </a:ext>
              </a:extLst>
            </p:cNvPr>
            <p:cNvGrpSpPr/>
            <p:nvPr/>
          </p:nvGrpSpPr>
          <p:grpSpPr>
            <a:xfrm>
              <a:off x="9614161" y="1178615"/>
              <a:ext cx="697978" cy="1624220"/>
              <a:chOff x="3709599" y="200835"/>
              <a:chExt cx="3438048" cy="65180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1ED59E74-D0E8-4214-B6A4-9763F72C5F21}"/>
                  </a:ext>
                </a:extLst>
              </p:cNvPr>
              <p:cNvSpPr/>
              <p:nvPr/>
            </p:nvSpPr>
            <p:spPr>
              <a:xfrm>
                <a:off x="4134676" y="5679466"/>
                <a:ext cx="2491411" cy="1039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1ADBA63-1CA0-4F49-AA10-BB66D29646A3}"/>
                  </a:ext>
                </a:extLst>
              </p:cNvPr>
              <p:cNvSpPr/>
              <p:nvPr/>
            </p:nvSpPr>
            <p:spPr>
              <a:xfrm rot="20868573">
                <a:off x="4923744" y="4256055"/>
                <a:ext cx="144302" cy="143211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02E190B-967A-41B8-BCFA-DC60FB830F23}"/>
                  </a:ext>
                </a:extLst>
              </p:cNvPr>
              <p:cNvSpPr/>
              <p:nvPr/>
            </p:nvSpPr>
            <p:spPr>
              <a:xfrm>
                <a:off x="3709599" y="200835"/>
                <a:ext cx="3438048" cy="418768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3103D22-8EB1-471D-98B8-4930C87E0A5A}"/>
                  </a:ext>
                </a:extLst>
              </p:cNvPr>
              <p:cNvSpPr/>
              <p:nvPr/>
            </p:nvSpPr>
            <p:spPr>
              <a:xfrm rot="1180433">
                <a:off x="5665415" y="4292897"/>
                <a:ext cx="198040" cy="141579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A7CC77BE-FB9D-4BEF-880C-67D4DD586E41}"/>
                  </a:ext>
                </a:extLst>
              </p:cNvPr>
              <p:cNvSpPr/>
              <p:nvPr/>
            </p:nvSpPr>
            <p:spPr>
              <a:xfrm>
                <a:off x="5304252" y="4389486"/>
                <a:ext cx="124371" cy="128901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0260582-C1C4-497B-B0CD-4AB8339B0A25}"/>
              </a:ext>
            </a:extLst>
          </p:cNvPr>
          <p:cNvGrpSpPr/>
          <p:nvPr/>
        </p:nvGrpSpPr>
        <p:grpSpPr>
          <a:xfrm>
            <a:off x="6579292" y="210071"/>
            <a:ext cx="3472657" cy="6539259"/>
            <a:chOff x="3709598" y="200835"/>
            <a:chExt cx="3472657" cy="6539259"/>
          </a:xfrm>
          <a:noFill/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013B9DA-8631-4BE8-937F-279E5A83FD54}"/>
                </a:ext>
              </a:extLst>
            </p:cNvPr>
            <p:cNvSpPr/>
            <p:nvPr/>
          </p:nvSpPr>
          <p:spPr>
            <a:xfrm>
              <a:off x="4182917" y="5700708"/>
              <a:ext cx="2491411" cy="10393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D82D3EC-7A76-4AF4-9488-1DD663B79253}"/>
                </a:ext>
              </a:extLst>
            </p:cNvPr>
            <p:cNvSpPr/>
            <p:nvPr/>
          </p:nvSpPr>
          <p:spPr>
            <a:xfrm rot="20868573">
              <a:off x="4923744" y="4256055"/>
              <a:ext cx="144302" cy="1432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673774FA-13BB-41BA-8A44-4AE465A34873}"/>
                </a:ext>
              </a:extLst>
            </p:cNvPr>
            <p:cNvSpPr/>
            <p:nvPr/>
          </p:nvSpPr>
          <p:spPr>
            <a:xfrm>
              <a:off x="3709598" y="200835"/>
              <a:ext cx="3472657" cy="42098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F70996C1-540E-47E3-8585-8B6904C82801}"/>
                </a:ext>
              </a:extLst>
            </p:cNvPr>
            <p:cNvSpPr/>
            <p:nvPr/>
          </p:nvSpPr>
          <p:spPr>
            <a:xfrm rot="1180433">
              <a:off x="5665415" y="4292897"/>
              <a:ext cx="198040" cy="14157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FACB878-5B5A-4956-B758-991E378C81E3}"/>
                </a:ext>
              </a:extLst>
            </p:cNvPr>
            <p:cNvSpPr/>
            <p:nvPr/>
          </p:nvSpPr>
          <p:spPr>
            <a:xfrm>
              <a:off x="5304252" y="4389486"/>
              <a:ext cx="124371" cy="1289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B406A44-7D3C-44C5-8C2B-E10FF6EA47D8}"/>
              </a:ext>
            </a:extLst>
          </p:cNvPr>
          <p:cNvSpPr/>
          <p:nvPr/>
        </p:nvSpPr>
        <p:spPr>
          <a:xfrm>
            <a:off x="0" y="1"/>
            <a:ext cx="4707229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17BF1451-C217-46C5-B4E6-2BCE160F947B}"/>
              </a:ext>
            </a:extLst>
          </p:cNvPr>
          <p:cNvSpPr/>
          <p:nvPr/>
        </p:nvSpPr>
        <p:spPr>
          <a:xfrm>
            <a:off x="148263" y="0"/>
            <a:ext cx="3438048" cy="4187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DB54D37-0BEF-4E1C-811F-D585851067E3}"/>
              </a:ext>
            </a:extLst>
          </p:cNvPr>
          <p:cNvSpPr/>
          <p:nvPr/>
        </p:nvSpPr>
        <p:spPr>
          <a:xfrm>
            <a:off x="181472" y="5701181"/>
            <a:ext cx="2491411" cy="1039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DB54D37-0BEF-4E1C-811F-D585851067E3}"/>
              </a:ext>
            </a:extLst>
          </p:cNvPr>
          <p:cNvSpPr/>
          <p:nvPr/>
        </p:nvSpPr>
        <p:spPr>
          <a:xfrm>
            <a:off x="151232" y="4358642"/>
            <a:ext cx="2491411" cy="10393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70996C1-540E-47E3-8585-8B6904C82801}"/>
              </a:ext>
            </a:extLst>
          </p:cNvPr>
          <p:cNvSpPr/>
          <p:nvPr/>
        </p:nvSpPr>
        <p:spPr>
          <a:xfrm rot="1180433">
            <a:off x="3205562" y="3233817"/>
            <a:ext cx="198040" cy="1415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FACB878-5B5A-4956-B758-991E378C81E3}"/>
              </a:ext>
            </a:extLst>
          </p:cNvPr>
          <p:cNvSpPr/>
          <p:nvPr/>
        </p:nvSpPr>
        <p:spPr>
          <a:xfrm>
            <a:off x="3879151" y="4871401"/>
            <a:ext cx="124371" cy="12890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D82D3EC-7A76-4AF4-9488-1DD663B79253}"/>
              </a:ext>
            </a:extLst>
          </p:cNvPr>
          <p:cNvSpPr/>
          <p:nvPr/>
        </p:nvSpPr>
        <p:spPr>
          <a:xfrm rot="20868573">
            <a:off x="4225083" y="3420069"/>
            <a:ext cx="144302" cy="14321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94271" y="3362195"/>
            <a:ext cx="609600" cy="609600"/>
          </a:xfrm>
          <a:prstGeom prst="rect">
            <a:avLst/>
          </a:prstGeom>
        </p:spPr>
      </p:pic>
      <p:pic>
        <p:nvPicPr>
          <p:cNvPr id="5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48771" y="2489101"/>
            <a:ext cx="609600" cy="609600"/>
          </a:xfrm>
          <a:prstGeom prst="rect">
            <a:avLst/>
          </a:prstGeom>
        </p:spPr>
      </p:pic>
      <p:pic>
        <p:nvPicPr>
          <p:cNvPr id="6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29280" y="1754526"/>
            <a:ext cx="609600" cy="609600"/>
          </a:xfrm>
          <a:prstGeom prst="rect">
            <a:avLst/>
          </a:prstGeom>
        </p:spPr>
      </p:pic>
      <p:pic>
        <p:nvPicPr>
          <p:cNvPr id="7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75640" y="1088380"/>
            <a:ext cx="609600" cy="609600"/>
          </a:xfrm>
          <a:prstGeom prst="rect">
            <a:avLst/>
          </a:prstGeom>
        </p:spPr>
      </p:pic>
      <p:pic>
        <p:nvPicPr>
          <p:cNvPr id="8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06512" y="210071"/>
            <a:ext cx="609600" cy="609600"/>
          </a:xfrm>
          <a:prstGeom prst="rect">
            <a:avLst/>
          </a:prstGeom>
        </p:spPr>
      </p:pic>
      <p:pic>
        <p:nvPicPr>
          <p:cNvPr id="17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35917" y="4336828"/>
            <a:ext cx="609600" cy="609600"/>
          </a:xfrm>
          <a:prstGeom prst="rect">
            <a:avLst/>
          </a:prstGeom>
        </p:spPr>
      </p:pic>
      <p:sp>
        <p:nvSpPr>
          <p:cNvPr id="18" name="Action Button: Home 17">
            <a:hlinkClick r:id="rId12" action="ppaction://hlinksldjump" highlightClick="1"/>
          </p:cNvPr>
          <p:cNvSpPr/>
          <p:nvPr/>
        </p:nvSpPr>
        <p:spPr>
          <a:xfrm>
            <a:off x="11149429" y="6019800"/>
            <a:ext cx="1107716" cy="838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70996C1-540E-47E3-8585-8B6904C82801}"/>
              </a:ext>
            </a:extLst>
          </p:cNvPr>
          <p:cNvSpPr/>
          <p:nvPr/>
        </p:nvSpPr>
        <p:spPr>
          <a:xfrm rot="1180433">
            <a:off x="3155725" y="4710028"/>
            <a:ext cx="198040" cy="14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09582" y="5302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2787 0.0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9232 0.1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34713 -0.06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458 L 0.43607 0.16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7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56602 0.1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98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56354 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5454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414 -0.0534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26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4" grpId="0" animBg="1"/>
      <p:bldP spid="29" grpId="0" animBg="1"/>
      <p:bldP spid="37" grpId="0" animBg="1"/>
      <p:bldP spid="38" grpId="0" animBg="1"/>
      <p:bldP spid="3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7C2E85-5BA0-4477-B35A-B75ED3A0A7C8}"/>
              </a:ext>
            </a:extLst>
          </p:cNvPr>
          <p:cNvSpPr/>
          <p:nvPr/>
        </p:nvSpPr>
        <p:spPr>
          <a:xfrm>
            <a:off x="-100821" y="0"/>
            <a:ext cx="350574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D6E8DB8-7D93-4AA7-8BF2-F58346761AA7}"/>
              </a:ext>
            </a:extLst>
          </p:cNvPr>
          <p:cNvGrpSpPr/>
          <p:nvPr/>
        </p:nvGrpSpPr>
        <p:grpSpPr>
          <a:xfrm>
            <a:off x="4398605" y="2144179"/>
            <a:ext cx="7128300" cy="3332767"/>
            <a:chOff x="521031" y="1643269"/>
            <a:chExt cx="10629618" cy="4157952"/>
          </a:xfrm>
          <a:solidFill>
            <a:schemeClr val="bg1"/>
          </a:solidFill>
        </p:grpSpPr>
        <p:sp>
          <p:nvSpPr>
            <p:cNvPr id="7" name="Flowchart: Process 6">
              <a:extLst>
                <a:ext uri="{FF2B5EF4-FFF2-40B4-BE49-F238E27FC236}">
                  <a16:creationId xmlns="" xmlns:a16="http://schemas.microsoft.com/office/drawing/2014/main" id="{6E399842-541A-4484-BC1F-7DEDFCBF16BC}"/>
                </a:ext>
              </a:extLst>
            </p:cNvPr>
            <p:cNvSpPr/>
            <p:nvPr/>
          </p:nvSpPr>
          <p:spPr>
            <a:xfrm>
              <a:off x="521031" y="1643269"/>
              <a:ext cx="1917878" cy="341906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="" xmlns:a16="http://schemas.microsoft.com/office/drawing/2014/main" id="{131344DF-10E2-467A-BDE0-C175C349DDBD}"/>
                </a:ext>
              </a:extLst>
            </p:cNvPr>
            <p:cNvSpPr/>
            <p:nvPr/>
          </p:nvSpPr>
          <p:spPr>
            <a:xfrm>
              <a:off x="2471382" y="4378908"/>
              <a:ext cx="465890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="" xmlns:a16="http://schemas.microsoft.com/office/drawing/2014/main" id="{94D9AAE3-5AF9-435A-878F-942DDF7607F3}"/>
                </a:ext>
              </a:extLst>
            </p:cNvPr>
            <p:cNvSpPr/>
            <p:nvPr/>
          </p:nvSpPr>
          <p:spPr>
            <a:xfrm>
              <a:off x="2937272" y="3126106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="" xmlns:a16="http://schemas.microsoft.com/office/drawing/2014/main" id="{77C80CC7-DC10-4873-9BA9-669EE4D0B32A}"/>
                </a:ext>
              </a:extLst>
            </p:cNvPr>
            <p:cNvSpPr/>
            <p:nvPr/>
          </p:nvSpPr>
          <p:spPr>
            <a:xfrm>
              <a:off x="1097566" y="2020959"/>
              <a:ext cx="821635" cy="1093301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="" xmlns:a16="http://schemas.microsoft.com/office/drawing/2014/main" id="{AEA75401-D45E-4B35-B4D8-35C25DFCAB97}"/>
                </a:ext>
              </a:extLst>
            </p:cNvPr>
            <p:cNvSpPr/>
            <p:nvPr/>
          </p:nvSpPr>
          <p:spPr>
            <a:xfrm>
              <a:off x="3425380" y="5038116"/>
              <a:ext cx="763104" cy="706619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="" xmlns:a16="http://schemas.microsoft.com/office/drawing/2014/main" id="{DD76BDA7-34F0-4411-A273-9A8DDE665180}"/>
                </a:ext>
              </a:extLst>
            </p:cNvPr>
            <p:cNvSpPr/>
            <p:nvPr/>
          </p:nvSpPr>
          <p:spPr>
            <a:xfrm>
              <a:off x="4302449" y="5041507"/>
              <a:ext cx="763104" cy="70322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1573074" y="5075114"/>
              <a:ext cx="791320" cy="72610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="" xmlns:a16="http://schemas.microsoft.com/office/drawing/2014/main" id="{8A470886-17B7-4496-A7FF-391822C63B99}"/>
                </a:ext>
              </a:extLst>
            </p:cNvPr>
            <p:cNvSpPr/>
            <p:nvPr/>
          </p:nvSpPr>
          <p:spPr>
            <a:xfrm>
              <a:off x="5846754" y="3139359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="" xmlns:a16="http://schemas.microsoft.com/office/drawing/2014/main" id="{9E39E1D1-86C2-4C38-A4DF-093A63833855}"/>
                </a:ext>
              </a:extLst>
            </p:cNvPr>
            <p:cNvSpPr/>
            <p:nvPr/>
          </p:nvSpPr>
          <p:spPr>
            <a:xfrm>
              <a:off x="8739530" y="3139359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="" xmlns:a16="http://schemas.microsoft.com/office/drawing/2014/main" id="{815212A0-B523-4A97-BF9F-1117414457AF}"/>
                </a:ext>
              </a:extLst>
            </p:cNvPr>
            <p:cNvSpPr/>
            <p:nvPr/>
          </p:nvSpPr>
          <p:spPr>
            <a:xfrm>
              <a:off x="5377677" y="4378907"/>
              <a:ext cx="444097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="" xmlns:a16="http://schemas.microsoft.com/office/drawing/2014/main" id="{4712E50F-7837-4673-B2E7-A1A5CA46F9B2}"/>
                </a:ext>
              </a:extLst>
            </p:cNvPr>
            <p:cNvSpPr/>
            <p:nvPr/>
          </p:nvSpPr>
          <p:spPr>
            <a:xfrm>
              <a:off x="8276653" y="4378907"/>
              <a:ext cx="444097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="" xmlns:a16="http://schemas.microsoft.com/office/drawing/2014/main" id="{577837F4-9D58-4E61-9C6A-9F28CCFDB4B2}"/>
                </a:ext>
              </a:extLst>
            </p:cNvPr>
            <p:cNvSpPr/>
            <p:nvPr/>
          </p:nvSpPr>
          <p:spPr>
            <a:xfrm>
              <a:off x="9172949" y="5055231"/>
              <a:ext cx="763104" cy="689503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="" xmlns:a16="http://schemas.microsoft.com/office/drawing/2014/main" id="{5F773143-67DF-403E-8C7E-794F24A2379A}"/>
                </a:ext>
              </a:extLst>
            </p:cNvPr>
            <p:cNvSpPr/>
            <p:nvPr/>
          </p:nvSpPr>
          <p:spPr>
            <a:xfrm>
              <a:off x="10037949" y="5038115"/>
              <a:ext cx="763104" cy="706618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E6C339C7-1F8D-45DC-84C6-F784DD16D43A}"/>
                </a:ext>
              </a:extLst>
            </p:cNvPr>
            <p:cNvSpPr/>
            <p:nvPr/>
          </p:nvSpPr>
          <p:spPr>
            <a:xfrm>
              <a:off x="7260299" y="5018397"/>
              <a:ext cx="763104" cy="72633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="" xmlns:a16="http://schemas.microsoft.com/office/drawing/2014/main" id="{7597DC1A-2A00-401E-94DB-11590FC1B124}"/>
                </a:ext>
              </a:extLst>
            </p:cNvPr>
            <p:cNvSpPr/>
            <p:nvPr/>
          </p:nvSpPr>
          <p:spPr>
            <a:xfrm>
              <a:off x="6262726" y="5038116"/>
              <a:ext cx="763104" cy="706619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42A380-EABE-4614-8E72-6701E6D8D49E}"/>
              </a:ext>
            </a:extLst>
          </p:cNvPr>
          <p:cNvGrpSpPr/>
          <p:nvPr/>
        </p:nvGrpSpPr>
        <p:grpSpPr>
          <a:xfrm>
            <a:off x="10217583" y="0"/>
            <a:ext cx="1974417" cy="1272323"/>
            <a:chOff x="10252084" y="0"/>
            <a:chExt cx="1974417" cy="127232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BC2E945-50EA-4882-B338-C24FB54AB1FC}"/>
                </a:ext>
              </a:extLst>
            </p:cNvPr>
            <p:cNvSpPr/>
            <p:nvPr/>
          </p:nvSpPr>
          <p:spPr>
            <a:xfrm>
              <a:off x="10252084" y="0"/>
              <a:ext cx="1974417" cy="1272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91B62B44-A5B5-4B71-A2FA-EE8CA8BF6045}"/>
                </a:ext>
              </a:extLst>
            </p:cNvPr>
            <p:cNvGrpSpPr/>
            <p:nvPr/>
          </p:nvGrpSpPr>
          <p:grpSpPr>
            <a:xfrm>
              <a:off x="10400285" y="228707"/>
              <a:ext cx="1678014" cy="814908"/>
              <a:chOff x="521031" y="1643269"/>
              <a:chExt cx="10629618" cy="4198493"/>
            </a:xfrm>
          </p:grpSpPr>
          <p:sp>
            <p:nvSpPr>
              <p:cNvPr id="42" name="Flowchart: Process 41">
                <a:extLst>
                  <a:ext uri="{FF2B5EF4-FFF2-40B4-BE49-F238E27FC236}">
                    <a16:creationId xmlns="" xmlns:a16="http://schemas.microsoft.com/office/drawing/2014/main" id="{AB9C5303-FC6C-4C34-A336-993F02AAA8ED}"/>
                  </a:ext>
                </a:extLst>
              </p:cNvPr>
              <p:cNvSpPr/>
              <p:nvPr/>
            </p:nvSpPr>
            <p:spPr>
              <a:xfrm>
                <a:off x="521031" y="1643269"/>
                <a:ext cx="1917878" cy="3419060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Process 42">
                <a:extLst>
                  <a:ext uri="{FF2B5EF4-FFF2-40B4-BE49-F238E27FC236}">
                    <a16:creationId xmlns="" xmlns:a16="http://schemas.microsoft.com/office/drawing/2014/main" id="{6A0E3EBD-E603-46F9-A57D-D41F53227656}"/>
                  </a:ext>
                </a:extLst>
              </p:cNvPr>
              <p:cNvSpPr/>
              <p:nvPr/>
            </p:nvSpPr>
            <p:spPr>
              <a:xfrm>
                <a:off x="2471381" y="4378908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Process 43">
                <a:extLst>
                  <a:ext uri="{FF2B5EF4-FFF2-40B4-BE49-F238E27FC236}">
                    <a16:creationId xmlns="" xmlns:a16="http://schemas.microsoft.com/office/drawing/2014/main" id="{2DA89C03-BF32-40D7-8EF7-36117B52249B}"/>
                  </a:ext>
                </a:extLst>
              </p:cNvPr>
              <p:cNvSpPr/>
              <p:nvPr/>
            </p:nvSpPr>
            <p:spPr>
              <a:xfrm>
                <a:off x="2937272" y="3126106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ocess 44">
                <a:extLst>
                  <a:ext uri="{FF2B5EF4-FFF2-40B4-BE49-F238E27FC236}">
                    <a16:creationId xmlns="" xmlns:a16="http://schemas.microsoft.com/office/drawing/2014/main" id="{3E9A27ED-473E-4915-9349-2DB953803976}"/>
                  </a:ext>
                </a:extLst>
              </p:cNvPr>
              <p:cNvSpPr/>
              <p:nvPr/>
            </p:nvSpPr>
            <p:spPr>
              <a:xfrm>
                <a:off x="1097566" y="2020959"/>
                <a:ext cx="821635" cy="1093301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="" xmlns:a16="http://schemas.microsoft.com/office/drawing/2014/main" id="{BF3E72AB-B67B-4319-913F-908129645E7C}"/>
                  </a:ext>
                </a:extLst>
              </p:cNvPr>
              <p:cNvSpPr/>
              <p:nvPr/>
            </p:nvSpPr>
            <p:spPr>
              <a:xfrm>
                <a:off x="3425381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="" xmlns:a16="http://schemas.microsoft.com/office/drawing/2014/main" id="{3AE8A558-117E-40F5-A4FD-65A06E937E98}"/>
                  </a:ext>
                </a:extLst>
              </p:cNvPr>
              <p:cNvSpPr/>
              <p:nvPr/>
            </p:nvSpPr>
            <p:spPr>
              <a:xfrm>
                <a:off x="4302450" y="5041507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="" xmlns:a16="http://schemas.microsoft.com/office/drawing/2014/main" id="{FBD2E4BF-E6F5-4140-939C-84410B7A612B}"/>
                  </a:ext>
                </a:extLst>
              </p:cNvPr>
              <p:cNvSpPr/>
              <p:nvPr/>
            </p:nvSpPr>
            <p:spPr>
              <a:xfrm>
                <a:off x="708074" y="5078658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8E6EE97B-4A04-4E35-9B0A-0B544F331CF8}"/>
                  </a:ext>
                </a:extLst>
              </p:cNvPr>
              <p:cNvSpPr/>
              <p:nvPr/>
            </p:nvSpPr>
            <p:spPr>
              <a:xfrm>
                <a:off x="1573074" y="5075113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Process 49">
                <a:extLst>
                  <a:ext uri="{FF2B5EF4-FFF2-40B4-BE49-F238E27FC236}">
                    <a16:creationId xmlns="" xmlns:a16="http://schemas.microsoft.com/office/drawing/2014/main" id="{BF9AFACD-4D7B-4E6A-9B6D-2D859B3A6BAD}"/>
                  </a:ext>
                </a:extLst>
              </p:cNvPr>
              <p:cNvSpPr/>
              <p:nvPr/>
            </p:nvSpPr>
            <p:spPr>
              <a:xfrm>
                <a:off x="5846754" y="3139359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Process 50">
                <a:extLst>
                  <a:ext uri="{FF2B5EF4-FFF2-40B4-BE49-F238E27FC236}">
                    <a16:creationId xmlns="" xmlns:a16="http://schemas.microsoft.com/office/drawing/2014/main" id="{5A260B59-7162-480E-BC02-5276C557BA7A}"/>
                  </a:ext>
                </a:extLst>
              </p:cNvPr>
              <p:cNvSpPr/>
              <p:nvPr/>
            </p:nvSpPr>
            <p:spPr>
              <a:xfrm>
                <a:off x="8739530" y="3139359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Process 51">
                <a:extLst>
                  <a:ext uri="{FF2B5EF4-FFF2-40B4-BE49-F238E27FC236}">
                    <a16:creationId xmlns="" xmlns:a16="http://schemas.microsoft.com/office/drawing/2014/main" id="{0E3F632B-32AF-442F-8FE4-442D7CF96D81}"/>
                  </a:ext>
                </a:extLst>
              </p:cNvPr>
              <p:cNvSpPr/>
              <p:nvPr/>
            </p:nvSpPr>
            <p:spPr>
              <a:xfrm>
                <a:off x="5377677" y="4378907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Process 52">
                <a:extLst>
                  <a:ext uri="{FF2B5EF4-FFF2-40B4-BE49-F238E27FC236}">
                    <a16:creationId xmlns="" xmlns:a16="http://schemas.microsoft.com/office/drawing/2014/main" id="{305CF57D-E6C6-47D2-A11E-389F7EC11CFE}"/>
                  </a:ext>
                </a:extLst>
              </p:cNvPr>
              <p:cNvSpPr/>
              <p:nvPr/>
            </p:nvSpPr>
            <p:spPr>
              <a:xfrm>
                <a:off x="8276653" y="4378907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="" xmlns:a16="http://schemas.microsoft.com/office/drawing/2014/main" id="{5343B94F-DA99-4705-B51A-B2DCB57B6644}"/>
                  </a:ext>
                </a:extLst>
              </p:cNvPr>
              <p:cNvSpPr/>
              <p:nvPr/>
            </p:nvSpPr>
            <p:spPr>
              <a:xfrm>
                <a:off x="9172949" y="5055231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="" xmlns:a16="http://schemas.microsoft.com/office/drawing/2014/main" id="{59A0AE78-C597-462C-B04D-B9F85A4381DF}"/>
                  </a:ext>
                </a:extLst>
              </p:cNvPr>
              <p:cNvSpPr/>
              <p:nvPr/>
            </p:nvSpPr>
            <p:spPr>
              <a:xfrm>
                <a:off x="10037949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="" xmlns:a16="http://schemas.microsoft.com/office/drawing/2014/main" id="{5A5DCA2F-2983-4F64-B3C0-BC44242C7E1D}"/>
                  </a:ext>
                </a:extLst>
              </p:cNvPr>
              <p:cNvSpPr/>
              <p:nvPr/>
            </p:nvSpPr>
            <p:spPr>
              <a:xfrm>
                <a:off x="7113217" y="5055231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="" xmlns:a16="http://schemas.microsoft.com/office/drawing/2014/main" id="{12CF7788-3226-4FCB-9E6D-EBBA1604EED9}"/>
                  </a:ext>
                </a:extLst>
              </p:cNvPr>
              <p:cNvSpPr/>
              <p:nvPr/>
            </p:nvSpPr>
            <p:spPr>
              <a:xfrm>
                <a:off x="6262726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số 1">
            <a:extLst>
              <a:ext uri="{FF2B5EF4-FFF2-40B4-BE49-F238E27FC236}">
                <a16:creationId xmlns="" xmlns:a16="http://schemas.microsoft.com/office/drawing/2014/main" id="{8862C66F-40DB-4EEC-922F-8AF3DE62DA87}"/>
              </a:ext>
            </a:extLst>
          </p:cNvPr>
          <p:cNvSpPr/>
          <p:nvPr/>
        </p:nvSpPr>
        <p:spPr>
          <a:xfrm>
            <a:off x="212760" y="1918709"/>
            <a:ext cx="1594675" cy="152763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owchart: Process 61">
            <a:extLst>
              <a:ext uri="{FF2B5EF4-FFF2-40B4-BE49-F238E27FC236}">
                <a16:creationId xmlns="" xmlns:a16="http://schemas.microsoft.com/office/drawing/2014/main" id="{18B410CF-3F6A-44AB-8035-2745EFC03CCF}"/>
              </a:ext>
            </a:extLst>
          </p:cNvPr>
          <p:cNvSpPr/>
          <p:nvPr/>
        </p:nvSpPr>
        <p:spPr>
          <a:xfrm>
            <a:off x="167761" y="5237027"/>
            <a:ext cx="1616914" cy="15246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lowchart: Process 62">
            <a:extLst>
              <a:ext uri="{FF2B5EF4-FFF2-40B4-BE49-F238E27FC236}">
                <a16:creationId xmlns="" xmlns:a16="http://schemas.microsoft.com/office/drawing/2014/main" id="{10403823-6BD2-4906-9961-C53B5B74D6AB}"/>
              </a:ext>
            </a:extLst>
          </p:cNvPr>
          <p:cNvSpPr/>
          <p:nvPr/>
        </p:nvSpPr>
        <p:spPr>
          <a:xfrm>
            <a:off x="151216" y="3549029"/>
            <a:ext cx="1633458" cy="156790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màu đỏ">
            <a:extLst>
              <a:ext uri="{FF2B5EF4-FFF2-40B4-BE49-F238E27FC236}">
                <a16:creationId xmlns="" xmlns:a16="http://schemas.microsoft.com/office/drawing/2014/main" id="{8862C66F-40DB-4EEC-922F-8AF3DE62DA87}"/>
              </a:ext>
            </a:extLst>
          </p:cNvPr>
          <p:cNvSpPr/>
          <p:nvPr/>
        </p:nvSpPr>
        <p:spPr>
          <a:xfrm>
            <a:off x="167761" y="227965"/>
            <a:ext cx="1616914" cy="15246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owchart: Connector 13">
            <a:extLst>
              <a:ext uri="{FF2B5EF4-FFF2-40B4-BE49-F238E27FC236}">
                <a16:creationId xmlns="" xmlns:a16="http://schemas.microsoft.com/office/drawing/2014/main" id="{84E146EA-DCD0-4F21-A566-F9BC86A2624A}"/>
              </a:ext>
            </a:extLst>
          </p:cNvPr>
          <p:cNvSpPr/>
          <p:nvPr/>
        </p:nvSpPr>
        <p:spPr>
          <a:xfrm>
            <a:off x="3826995" y="4789780"/>
            <a:ext cx="511743" cy="611659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963413" y="4913947"/>
            <a:ext cx="1189976" cy="589022"/>
            <a:chOff x="8003096" y="4783078"/>
            <a:chExt cx="1189976" cy="589022"/>
          </a:xfrm>
        </p:grpSpPr>
        <p:sp>
          <p:nvSpPr>
            <p:cNvPr id="70" name="số 8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8681329" y="4783078"/>
              <a:ext cx="511743" cy="589021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ố 9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8003096" y="4783078"/>
              <a:ext cx="511743" cy="589022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29247" y="5744695"/>
            <a:ext cx="1091818" cy="574281"/>
            <a:chOff x="9943800" y="4797819"/>
            <a:chExt cx="1091818" cy="574281"/>
          </a:xfrm>
        </p:grpSpPr>
        <p:sp>
          <p:nvSpPr>
            <p:cNvPr id="71" name="số 10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9943800" y="4819436"/>
              <a:ext cx="511743" cy="552664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ố 11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10523875" y="4797819"/>
              <a:ext cx="511743" cy="558338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13599" y="265633"/>
            <a:ext cx="1286143" cy="2740515"/>
            <a:chOff x="6193475" y="758592"/>
            <a:chExt cx="1286143" cy="2740515"/>
          </a:xfrm>
        </p:grpSpPr>
        <p:sp>
          <p:nvSpPr>
            <p:cNvPr id="79" name="Flowchart: Process 6">
              <a:extLst>
                <a:ext uri="{FF2B5EF4-FFF2-40B4-BE49-F238E27FC236}">
                  <a16:creationId xmlns="" xmlns:a16="http://schemas.microsoft.com/office/drawing/2014/main" id="{6E399842-541A-4484-BC1F-7DEDFCBF16BC}"/>
                </a:ext>
              </a:extLst>
            </p:cNvPr>
            <p:cNvSpPr/>
            <p:nvPr/>
          </p:nvSpPr>
          <p:spPr>
            <a:xfrm>
              <a:off x="6193475" y="758592"/>
              <a:ext cx="1286143" cy="274051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lowchart: Process 9">
              <a:extLst>
                <a:ext uri="{FF2B5EF4-FFF2-40B4-BE49-F238E27FC236}">
                  <a16:creationId xmlns="" xmlns:a16="http://schemas.microsoft.com/office/drawing/2014/main" id="{77C80CC7-DC10-4873-9BA9-669EE4D0B32A}"/>
                </a:ext>
              </a:extLst>
            </p:cNvPr>
            <p:cNvSpPr/>
            <p:nvPr/>
          </p:nvSpPr>
          <p:spPr>
            <a:xfrm>
              <a:off x="6561049" y="1160687"/>
              <a:ext cx="550994" cy="87632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85884" y="209420"/>
            <a:ext cx="609600" cy="609600"/>
          </a:xfrm>
          <a:prstGeom prst="rect">
            <a:avLst/>
          </a:prstGeom>
        </p:spPr>
      </p:pic>
      <p:sp>
        <p:nvSpPr>
          <p:cNvPr id="59" name="Flowchart: Connector 58">
            <a:extLst>
              <a:ext uri="{FF2B5EF4-FFF2-40B4-BE49-F238E27FC236}">
                <a16:creationId xmlns="" xmlns:a16="http://schemas.microsoft.com/office/drawing/2014/main" id="{84E146EA-DCD0-4F21-A566-F9BC86A2624A}"/>
              </a:ext>
            </a:extLst>
          </p:cNvPr>
          <p:cNvSpPr/>
          <p:nvPr/>
        </p:nvSpPr>
        <p:spPr>
          <a:xfrm>
            <a:off x="4505750" y="4894942"/>
            <a:ext cx="530665" cy="58200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36711" y="3376418"/>
            <a:ext cx="1073767" cy="633283"/>
            <a:chOff x="4275804" y="4803500"/>
            <a:chExt cx="1073767" cy="633283"/>
          </a:xfrm>
        </p:grpSpPr>
        <p:sp>
          <p:nvSpPr>
            <p:cNvPr id="72" name="số 5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4837828" y="4825124"/>
              <a:ext cx="511743" cy="61165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ố 4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4275804" y="4803500"/>
              <a:ext cx="511743" cy="61165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9036" y="4210764"/>
            <a:ext cx="1128758" cy="582320"/>
            <a:chOff x="6080101" y="4789781"/>
            <a:chExt cx="1128758" cy="582320"/>
          </a:xfrm>
        </p:grpSpPr>
        <p:sp>
          <p:nvSpPr>
            <p:cNvPr id="60" name="số 9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6697116" y="4811101"/>
              <a:ext cx="511743" cy="56099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ố 9">
              <a:extLst>
                <a:ext uri="{FF2B5EF4-FFF2-40B4-BE49-F238E27FC236}">
                  <a16:creationId xmlns=""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6080101" y="4789781"/>
              <a:ext cx="511743" cy="58232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1865" y="4399590"/>
            <a:ext cx="609600" cy="609600"/>
          </a:xfrm>
          <a:prstGeom prst="rect">
            <a:avLst/>
          </a:prstGeom>
        </p:spPr>
      </p:pic>
      <p:pic>
        <p:nvPicPr>
          <p:cNvPr id="29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0493" y="3461802"/>
            <a:ext cx="609600" cy="609600"/>
          </a:xfrm>
          <a:prstGeom prst="rect">
            <a:avLst/>
          </a:prstGeom>
        </p:spPr>
      </p:pic>
      <p:pic>
        <p:nvPicPr>
          <p:cNvPr id="30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5889" y="2638889"/>
            <a:ext cx="609600" cy="609600"/>
          </a:xfrm>
          <a:prstGeom prst="rect">
            <a:avLst/>
          </a:prstGeom>
        </p:spPr>
      </p:pic>
      <p:pic>
        <p:nvPicPr>
          <p:cNvPr id="31" name="chua dung roi be hay thu lai d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02952" y="1835611"/>
            <a:ext cx="609600" cy="609600"/>
          </a:xfrm>
          <a:prstGeom prst="rect">
            <a:avLst/>
          </a:prstGeom>
        </p:spPr>
      </p:pic>
      <p:pic>
        <p:nvPicPr>
          <p:cNvPr id="32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71912" y="1012698"/>
            <a:ext cx="609600" cy="609600"/>
          </a:xfrm>
          <a:prstGeom prst="rect">
            <a:avLst/>
          </a:prstGeom>
        </p:spPr>
      </p:pic>
      <p:pic>
        <p:nvPicPr>
          <p:cNvPr id="33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32398" y="5431669"/>
            <a:ext cx="609600" cy="609600"/>
          </a:xfrm>
          <a:prstGeom prst="rect">
            <a:avLst/>
          </a:prstGeom>
        </p:spPr>
      </p:pic>
      <p:pic>
        <p:nvPicPr>
          <p:cNvPr id="35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88241" y="6972107"/>
            <a:ext cx="609600" cy="609600"/>
          </a:xfrm>
          <a:prstGeom prst="rect">
            <a:avLst/>
          </a:prstGeom>
        </p:spPr>
      </p:pic>
      <p:pic>
        <p:nvPicPr>
          <p:cNvPr id="37" name="sau khi chơi xo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5889" y="6064657"/>
            <a:ext cx="717891" cy="609600"/>
          </a:xfrm>
          <a:prstGeom prst="rect">
            <a:avLst/>
          </a:prstGeom>
        </p:spPr>
      </p:pic>
      <p:sp>
        <p:nvSpPr>
          <p:cNvPr id="38" name="Action Button: Home 37">
            <a:hlinkClick r:id="rId16" action="ppaction://hlinksldjump" highlightClick="1"/>
          </p:cNvPr>
          <p:cNvSpPr/>
          <p:nvPr/>
        </p:nvSpPr>
        <p:spPr>
          <a:xfrm>
            <a:off x="11292463" y="6064657"/>
            <a:ext cx="899537" cy="793343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6563" y="656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7813 0.2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9531 0.2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63945 -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4.44444E-6 L 0.4793 0.45186 " pathEditMode="relative" rAng="0" ptsTypes="AA">
                                      <p:cBhvr>
                                        <p:cTn id="30" dur="1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2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45455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056 0.218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5782 0.0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51614 -0.011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67826 -0.129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6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66667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65152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4697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59091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54545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3819 L 0.80117 -0.278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48485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1" grpId="0" animBg="1"/>
      <p:bldP spid="62" grpId="0" animBg="1"/>
      <p:bldP spid="63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c 2 tạm biệ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43100" y="-6477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11353800" y="5981700"/>
            <a:ext cx="838200" cy="838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5962650" y="205085"/>
            <a:ext cx="600383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39</Words>
  <Application>Microsoft Office PowerPoint</Application>
  <PresentationFormat>Custom</PresentationFormat>
  <Paragraphs>12</Paragraphs>
  <Slides>8</Slides>
  <Notes>3</Notes>
  <HiddenSlides>0</HiddenSlides>
  <MMClips>45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133</cp:revision>
  <dcterms:created xsi:type="dcterms:W3CDTF">2023-02-07T16:22:00Z</dcterms:created>
  <dcterms:modified xsi:type="dcterms:W3CDTF">2024-02-28T03:34:26Z</dcterms:modified>
</cp:coreProperties>
</file>