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0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>
        <p:scale>
          <a:sx n="73" d="100"/>
          <a:sy n="73" d="100"/>
        </p:scale>
        <p:origin x="-1242" y="-60"/>
      </p:cViewPr>
      <p:guideLst>
        <p:guide orient="horz" pos="2175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24DC-9A49-4ED7-9FE6-AB908FC642E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BA3-3DA7-43E5-B249-05E35FA7B2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DA41-5434-4E74-8F0C-611BB3BDE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>
            <p:custDataLst>
              <p:tags r:id="rId1"/>
            </p:custDataLst>
          </p:nvPr>
        </p:nvSpPr>
        <p:spPr>
          <a:xfrm>
            <a:off x="538480" y="311150"/>
            <a:ext cx="80670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 TAI NẠN ĐUỐI NƯỚC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r="1639" b="10763"/>
          <a:stretch>
            <a:fillRect/>
          </a:stretch>
        </p:blipFill>
        <p:spPr>
          <a:xfrm>
            <a:off x="687070" y="1717675"/>
            <a:ext cx="7420610" cy="501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638800" cy="595313"/>
          </a:xfrm>
          <a:prstGeom prst="rect">
            <a:avLst/>
          </a:prstGeom>
          <a:noFill/>
          <a:ln w="76200" cmpd="tri">
            <a:solidFill>
              <a:srgbClr val="CC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anose="02020603050405020304" pitchFamily="18" charset="0"/>
              </a:rPr>
              <a:t>Trò chơi: AI NHANH, AI ĐÚNG ?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547688" y="2057400"/>
            <a:ext cx="68580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Chỉ cần phao bơi là đủ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09600" y="4114800"/>
            <a:ext cx="67818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Chỉ cần có người lớn</a:t>
            </a:r>
            <a:r>
              <a:rPr lang="en-US"/>
              <a:t>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09600" y="3048000"/>
            <a:ext cx="68580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Cần có người lớn và phương tiện cứu hộ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3900" y="3238500"/>
            <a:ext cx="6629400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B . Cần có người lớn và phương tiện cứu hộ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85242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an toàn khi đi tắm ở ao, hồ, sông, biển ta cần:</a:t>
            </a:r>
          </a:p>
        </p:txBody>
      </p:sp>
      <p:pic>
        <p:nvPicPr>
          <p:cNvPr id="30728" name="Picture 11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1" y="-2381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5261">
            <a:off x="7677944" y="5391944"/>
            <a:ext cx="14636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39115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78738" y="-3175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384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ldLvl="0" animBg="1"/>
      <p:bldP spid="63494" grpId="0" bldLvl="0" animBg="1"/>
      <p:bldP spid="63495" grpId="0" animBg="1"/>
      <p:bldP spid="63496" grpId="0" bldLvl="0" animBg="1"/>
      <p:bldP spid="63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638800" cy="576263"/>
          </a:xfrm>
          <a:prstGeom prst="rect">
            <a:avLst/>
          </a:prstGeom>
          <a:noFill/>
          <a:ln w="57150" cmpd="thickThin">
            <a:solidFill>
              <a:srgbClr val="CC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FF"/>
                </a:solidFill>
                <a:latin typeface="Times New Roman" panose="02020603050405020304" pitchFamily="18" charset="0"/>
              </a:rPr>
              <a:t>Trò chơi: AI NHANH, AI ĐÚNG ?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728663" y="2590800"/>
            <a:ext cx="7196137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 qua suối, qua đoạn đường bị ngập lụt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685800" y="3733800"/>
            <a:ext cx="73152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.Qua suối hay đường ngập lụt cần có người lớn đi theo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85800" y="5029200"/>
            <a:ext cx="73914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đường thủy cần phải trang </a:t>
            </a:r>
          </a:p>
          <a:p>
            <a:pPr algn="l" eaLnBrk="0" hangingPunct="0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phao bơi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59790" y="2726690"/>
            <a:ext cx="6934200" cy="5667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A. Lội qua suối, qua đoạn đường bị ngập lụt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09600" y="1524000"/>
            <a:ext cx="7010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Câu 3: Những việc nào không nên làm?</a:t>
            </a:r>
          </a:p>
        </p:txBody>
      </p:sp>
      <p:pic>
        <p:nvPicPr>
          <p:cNvPr id="31752" name="Picture 11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74769" y="5422107"/>
            <a:ext cx="14636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47730">
            <a:off x="7680325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3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1" y="-2381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4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701">
            <a:off x="0" y="5473700"/>
            <a:ext cx="16922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chicken_dancing_chicken_dance_hg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ldLvl="0" animBg="1"/>
      <p:bldP spid="64518" grpId="0" bldLvl="0" animBg="1"/>
      <p:bldP spid="64519" grpId="0" bldLvl="0" animBg="1"/>
      <p:bldP spid="64520" grpId="0" bldLvl="0" animBg="1"/>
      <p:bldP spid="64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571500" y="228283"/>
            <a:ext cx="8001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pic>
        <p:nvPicPr>
          <p:cNvPr id="12" name="Picture 5" descr="untitled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2" y="4089975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on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phoung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91000" y="34538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0600" y="3453825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10600" y="6324600"/>
            <a:ext cx="381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365125" y="1103313"/>
            <a:ext cx="489267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709930" y="873760"/>
            <a:ext cx="5076825" cy="4603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đuối</a:t>
            </a:r>
            <a:r>
              <a:rPr lang="en-US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1625"/>
            <a:ext cx="7391400" cy="4343400"/>
          </a:xfrm>
          <a:prstGeom prst="rect">
            <a:avLst/>
          </a:prstGeom>
          <a:solidFill>
            <a:srgbClr val="FF6600"/>
          </a:solidFill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895600" y="6096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116388"/>
          </a:xfrm>
          <a:prstGeom prst="rect">
            <a:avLst/>
          </a:prstGeom>
          <a:noFill/>
          <a:ln w="57150" cmpd="thinThick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7400" y="632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84525" y="5703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sz="280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94125" y="6008688"/>
            <a:ext cx="2165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651125" y="54752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15200" cy="4049713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95600" y="6096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895600" y="6096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67592" name="Picture 8" descr="Ketsana-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95600" y="6096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69640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895600" y="60960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làm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6096000"/>
            <a:ext cx="22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800"/>
          </a:p>
        </p:txBody>
      </p:sp>
      <p:pic>
        <p:nvPicPr>
          <p:cNvPr id="71688" name="Picture 8" descr="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871538" y="2133600"/>
            <a:ext cx="7053262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Bể bơi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914400" y="3200400"/>
            <a:ext cx="70104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Hồ bơi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914400" y="4114800"/>
            <a:ext cx="70104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Nơi có người lớn và có phao bơi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954405" y="1015048"/>
            <a:ext cx="8133080" cy="14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r>
              <a:rPr lang="en-US" sz="3600" b="1" i="1">
                <a:latin typeface="Times New Roman" panose="02020603050405020304" pitchFamily="18" charset="0"/>
              </a:rPr>
              <a:t>Câu 1</a:t>
            </a:r>
            <a:r>
              <a:rPr lang="en-US" sz="3200" b="1" i="1">
                <a:latin typeface="Times New Roman" panose="02020603050405020304" pitchFamily="18" charset="0"/>
              </a:rPr>
              <a:t>:  Em nên tập bơi hoặc đi bơi ở đâu?</a:t>
            </a:r>
            <a:endParaRPr lang="en-US" sz="3200">
              <a:latin typeface="Times New Roman" panose="02020603050405020304" pitchFamily="18" charset="0"/>
            </a:endParaRPr>
          </a:p>
          <a:p>
            <a:pPr eaLnBrk="0" hangingPunct="0"/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914400" y="5029200"/>
            <a:ext cx="70104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 eaLnBrk="0" hangingPunct="0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các ý trên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752600" y="381000"/>
            <a:ext cx="5638800" cy="576263"/>
          </a:xfrm>
          <a:prstGeom prst="rect">
            <a:avLst/>
          </a:prstGeom>
          <a:noFill/>
          <a:ln w="57150" cmpd="thinThick">
            <a:solidFill>
              <a:srgbClr val="CC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Trò chơi: AI NHANH, AI ĐÚNG ?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997268" y="5143183"/>
            <a:ext cx="6843712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514"/>
            </a:solidFill>
            <a:miter lim="800000"/>
          </a:ln>
        </p:spPr>
        <p:txBody>
          <a:bodyPr wrap="none" anchor="ctr"/>
          <a:lstStyle/>
          <a:p>
            <a:pPr algn="l" eaLnBrk="0" hangingPunct="0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D.Tất cả các ý trên</a:t>
            </a:r>
          </a:p>
        </p:txBody>
      </p:sp>
      <p:pic>
        <p:nvPicPr>
          <p:cNvPr id="29705" name="Picture 55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1" y="-2381"/>
            <a:ext cx="12731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6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68444" y="5582444"/>
            <a:ext cx="12731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57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3675" y="-3175"/>
            <a:ext cx="12731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58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2731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80" name="Picture 60" descr="chicken_dancing_chicken_dance_hg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  <p:bldP spid="56328" grpId="0" bldLvl="0" animBg="1"/>
      <p:bldP spid="56329" grpId="0"/>
      <p:bldP spid="56330" grpId="0" animBg="1"/>
      <p:bldP spid="5634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3706348420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234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19 tháng 10 năm 2015</dc:title>
  <dc:creator>User</dc:creator>
  <cp:lastModifiedBy>A</cp:lastModifiedBy>
  <cp:revision>108</cp:revision>
  <dcterms:created xsi:type="dcterms:W3CDTF">2015-10-10T12:33:00Z</dcterms:created>
  <dcterms:modified xsi:type="dcterms:W3CDTF">2024-03-14T08:45:49Z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