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1B61-80AF-4C05-877F-9B4E54744FD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1E-BF0B-4402-8F5B-C227FBB7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143008"/>
          </a:xfrm>
        </p:spPr>
        <p:txBody>
          <a:bodyPr/>
          <a:lstStyle/>
          <a:p>
            <a:r>
              <a:rPr lang="en-US" dirty="0" err="1" smtClean="0"/>
              <a:t>Trò</a:t>
            </a:r>
            <a:r>
              <a:rPr lang="en-US" dirty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ô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diệu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47863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1428736"/>
            <a:ext cx="4286280" cy="25717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438" y="1571612"/>
            <a:ext cx="4286280" cy="25717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4038600"/>
            <a:ext cx="4286280" cy="25717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Music"/>
          <p:cNvSpPr>
            <a:spLocks noEditPoints="1" noChangeArrowheads="1"/>
          </p:cNvSpPr>
          <p:nvPr/>
        </p:nvSpPr>
        <p:spPr bwMode="auto">
          <a:xfrm>
            <a:off x="5643570" y="1928802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Music"/>
          <p:cNvSpPr>
            <a:spLocks noEditPoints="1" noChangeArrowheads="1"/>
          </p:cNvSpPr>
          <p:nvPr/>
        </p:nvSpPr>
        <p:spPr bwMode="auto">
          <a:xfrm>
            <a:off x="3200400" y="4495800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1571612"/>
            <a:ext cx="4572000" cy="25717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4038600"/>
            <a:ext cx="4286280" cy="2571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2779" y="1643050"/>
            <a:ext cx="6715172" cy="4071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sic"/>
          <p:cNvSpPr>
            <a:spLocks noEditPoints="1" noChangeArrowheads="1"/>
          </p:cNvSpPr>
          <p:nvPr/>
        </p:nvSpPr>
        <p:spPr bwMode="auto">
          <a:xfrm>
            <a:off x="3428992" y="2857496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HAU YEU CO CHU CONG NHA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034" y="857232"/>
            <a:ext cx="3857652" cy="27860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6248" y="857232"/>
            <a:ext cx="4286280" cy="27860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2324" y="3643314"/>
            <a:ext cx="3929090" cy="27860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usic"/>
          <p:cNvSpPr>
            <a:spLocks noEditPoints="1" noChangeArrowheads="1"/>
          </p:cNvSpPr>
          <p:nvPr/>
        </p:nvSpPr>
        <p:spPr bwMode="auto">
          <a:xfrm>
            <a:off x="1428728" y="1428736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 rot="21393300">
            <a:off x="457200" y="6643708"/>
            <a:ext cx="7329510" cy="21429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003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0759" y="4137426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042" y="2000240"/>
            <a:ext cx="6000792" cy="38576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sic"/>
          <p:cNvSpPr>
            <a:spLocks noEditPoints="1" noChangeArrowheads="1"/>
          </p:cNvSpPr>
          <p:nvPr/>
        </p:nvSpPr>
        <p:spPr bwMode="auto">
          <a:xfrm>
            <a:off x="3428992" y="2857496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LON LEN CHAU LAI MAY C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2910" y="1000108"/>
            <a:ext cx="4000528" cy="26432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438" y="1000108"/>
            <a:ext cx="4000528" cy="26432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3581400"/>
            <a:ext cx="4000528" cy="26432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Music"/>
          <p:cNvSpPr>
            <a:spLocks noEditPoints="1" noChangeArrowheads="1"/>
          </p:cNvSpPr>
          <p:nvPr/>
        </p:nvSpPr>
        <p:spPr bwMode="auto">
          <a:xfrm>
            <a:off x="1571604" y="1571612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Music"/>
          <p:cNvSpPr>
            <a:spLocks noEditPoints="1" noChangeArrowheads="1"/>
          </p:cNvSpPr>
          <p:nvPr/>
        </p:nvSpPr>
        <p:spPr bwMode="auto">
          <a:xfrm>
            <a:off x="5286380" y="1500174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85918" y="2000240"/>
            <a:ext cx="6429420" cy="38576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sic"/>
          <p:cNvSpPr>
            <a:spLocks noEditPoints="1" noChangeArrowheads="1"/>
          </p:cNvSpPr>
          <p:nvPr/>
        </p:nvSpPr>
        <p:spPr bwMode="auto">
          <a:xfrm>
            <a:off x="3428992" y="2857496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 Bo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</Words>
  <Application>Microsoft Office PowerPoint</Application>
  <PresentationFormat>On-screen Show (4:3)</PresentationFormat>
  <Paragraphs>7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Trò chơi ô nhạc kì diệu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ô nhạc kì diệu</dc:title>
  <dc:creator>Admin</dc:creator>
  <cp:lastModifiedBy>A</cp:lastModifiedBy>
  <cp:revision>29</cp:revision>
  <dcterms:created xsi:type="dcterms:W3CDTF">2017-11-08T12:38:49Z</dcterms:created>
  <dcterms:modified xsi:type="dcterms:W3CDTF">2024-03-14T08:13:21Z</dcterms:modified>
</cp:coreProperties>
</file>