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2" r:id="rId2"/>
    <p:sldId id="287" r:id="rId3"/>
    <p:sldId id="283" r:id="rId4"/>
    <p:sldId id="257" r:id="rId5"/>
    <p:sldId id="265" r:id="rId6"/>
    <p:sldId id="266" r:id="rId7"/>
    <p:sldId id="268" r:id="rId8"/>
    <p:sldId id="269" r:id="rId9"/>
    <p:sldId id="289" r:id="rId10"/>
    <p:sldId id="270" r:id="rId11"/>
    <p:sldId id="272" r:id="rId12"/>
    <p:sldId id="277" r:id="rId13"/>
    <p:sldId id="293" r:id="rId14"/>
  </p:sldIdLst>
  <p:sldSz cx="12192000" cy="6858000"/>
  <p:notesSz cx="6858000" cy="9144000"/>
  <p:embeddedFontLst>
    <p:embeddedFont>
      <p:font typeface="Book Antiqua" panose="020406020503050303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7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6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7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3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7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  <a:t>14-Mar-24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p3"/><Relationship Id="rId13" Type="http://schemas.openxmlformats.org/officeDocument/2006/relationships/image" Target="../media/image1.jpg"/><Relationship Id="rId3" Type="http://schemas.microsoft.com/office/2007/relationships/media" Target="../media/media34.mp3"/><Relationship Id="rId7" Type="http://schemas.microsoft.com/office/2007/relationships/media" Target="../media/media36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3.mp3"/><Relationship Id="rId16" Type="http://schemas.openxmlformats.org/officeDocument/2006/relationships/image" Target="../media/image9.png"/><Relationship Id="rId1" Type="http://schemas.microsoft.com/office/2007/relationships/media" Target="../media/media33.mp3"/><Relationship Id="rId6" Type="http://schemas.openxmlformats.org/officeDocument/2006/relationships/audio" Target="../media/media35.mp3"/><Relationship Id="rId11" Type="http://schemas.openxmlformats.org/officeDocument/2006/relationships/slideLayout" Target="../slideLayouts/slideLayout1.xml"/><Relationship Id="rId5" Type="http://schemas.microsoft.com/office/2007/relationships/media" Target="../media/media35.mp3"/><Relationship Id="rId15" Type="http://schemas.microsoft.com/office/2007/relationships/hdphoto" Target="../media/hdphoto9.wdp"/><Relationship Id="rId10" Type="http://schemas.openxmlformats.org/officeDocument/2006/relationships/audio" Target="../media/media1.mp3"/><Relationship Id="rId4" Type="http://schemas.openxmlformats.org/officeDocument/2006/relationships/audio" Target="../media/media34.mp3"/><Relationship Id="rId9" Type="http://schemas.microsoft.com/office/2007/relationships/media" Target="../media/media1.mp3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mp3"/><Relationship Id="rId13" Type="http://schemas.openxmlformats.org/officeDocument/2006/relationships/image" Target="../media/image1.jpg"/><Relationship Id="rId3" Type="http://schemas.microsoft.com/office/2007/relationships/media" Target="../media/media27.mp3"/><Relationship Id="rId7" Type="http://schemas.microsoft.com/office/2007/relationships/media" Target="../media/media37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5.mp3"/><Relationship Id="rId16" Type="http://schemas.openxmlformats.org/officeDocument/2006/relationships/image" Target="../media/image10.png"/><Relationship Id="rId1" Type="http://schemas.microsoft.com/office/2007/relationships/media" Target="../media/media15.mp3"/><Relationship Id="rId6" Type="http://schemas.openxmlformats.org/officeDocument/2006/relationships/audio" Target="../media/media21.mp3"/><Relationship Id="rId11" Type="http://schemas.openxmlformats.org/officeDocument/2006/relationships/slideLayout" Target="../slideLayouts/slideLayout1.xml"/><Relationship Id="rId5" Type="http://schemas.microsoft.com/office/2007/relationships/media" Target="../media/media21.mp3"/><Relationship Id="rId15" Type="http://schemas.microsoft.com/office/2007/relationships/hdphoto" Target="../media/hdphoto10.wdp"/><Relationship Id="rId10" Type="http://schemas.openxmlformats.org/officeDocument/2006/relationships/audio" Target="../media/media38.mp3"/><Relationship Id="rId4" Type="http://schemas.openxmlformats.org/officeDocument/2006/relationships/audio" Target="../media/media27.mp3"/><Relationship Id="rId9" Type="http://schemas.microsoft.com/office/2007/relationships/media" Target="../media/media38.mp3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mp3"/><Relationship Id="rId13" Type="http://schemas.openxmlformats.org/officeDocument/2006/relationships/image" Target="../media/image1.jpg"/><Relationship Id="rId3" Type="http://schemas.microsoft.com/office/2007/relationships/media" Target="../media/media8.mp3"/><Relationship Id="rId7" Type="http://schemas.microsoft.com/office/2007/relationships/media" Target="../media/media39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7.mp3"/><Relationship Id="rId16" Type="http://schemas.openxmlformats.org/officeDocument/2006/relationships/image" Target="../media/image16.png"/><Relationship Id="rId1" Type="http://schemas.microsoft.com/office/2007/relationships/media" Target="../media/media7.mp3"/><Relationship Id="rId6" Type="http://schemas.openxmlformats.org/officeDocument/2006/relationships/audio" Target="../media/media22.mp3"/><Relationship Id="rId11" Type="http://schemas.openxmlformats.org/officeDocument/2006/relationships/slideLayout" Target="../slideLayouts/slideLayout1.xml"/><Relationship Id="rId5" Type="http://schemas.microsoft.com/office/2007/relationships/media" Target="../media/media22.mp3"/><Relationship Id="rId15" Type="http://schemas.microsoft.com/office/2007/relationships/hdphoto" Target="../media/hdphoto11.wdp"/><Relationship Id="rId10" Type="http://schemas.openxmlformats.org/officeDocument/2006/relationships/audio" Target="../media/media40.mp3"/><Relationship Id="rId4" Type="http://schemas.openxmlformats.org/officeDocument/2006/relationships/audio" Target="../media/media8.mp3"/><Relationship Id="rId9" Type="http://schemas.microsoft.com/office/2007/relationships/media" Target="../media/media40.mp3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microsoft.com/office/2007/relationships/hdphoto" Target="../media/hdphoto1.wdp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.jp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openxmlformats.org/officeDocument/2006/relationships/image" Target="../media/image23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1.xml"/><Relationship Id="rId5" Type="http://schemas.microsoft.com/office/2007/relationships/media" Target="../media/media8.mp3"/><Relationship Id="rId15" Type="http://schemas.microsoft.com/office/2007/relationships/hdphoto" Target="../media/hdphoto2.wdp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.jp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1.mp3"/><Relationship Id="rId16" Type="http://schemas.openxmlformats.org/officeDocument/2006/relationships/image" Target="../media/image25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1.xml"/><Relationship Id="rId5" Type="http://schemas.microsoft.com/office/2007/relationships/media" Target="../media/media13.mp3"/><Relationship Id="rId15" Type="http://schemas.microsoft.com/office/2007/relationships/hdphoto" Target="../media/hdphoto3.wdp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1.jp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6.mp3"/><Relationship Id="rId16" Type="http://schemas.openxmlformats.org/officeDocument/2006/relationships/image" Target="../media/image27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slideLayout" Target="../slideLayouts/slideLayout1.xml"/><Relationship Id="rId5" Type="http://schemas.microsoft.com/office/2007/relationships/media" Target="../media/media18.mp3"/><Relationship Id="rId15" Type="http://schemas.microsoft.com/office/2007/relationships/hdphoto" Target="../media/hdphoto4.wdp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openxmlformats.org/officeDocument/2006/relationships/image" Target="../media/image1.jpg"/><Relationship Id="rId3" Type="http://schemas.microsoft.com/office/2007/relationships/media" Target="../media/media22.mp3"/><Relationship Id="rId7" Type="http://schemas.microsoft.com/office/2007/relationships/media" Target="../media/media2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1.mp3"/><Relationship Id="rId16" Type="http://schemas.openxmlformats.org/officeDocument/2006/relationships/image" Target="../media/image29.png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openxmlformats.org/officeDocument/2006/relationships/slideLayout" Target="../slideLayouts/slideLayout1.xml"/><Relationship Id="rId5" Type="http://schemas.microsoft.com/office/2007/relationships/media" Target="../media/media23.mp3"/><Relationship Id="rId15" Type="http://schemas.microsoft.com/office/2007/relationships/hdphoto" Target="../media/hdphoto5.wdp"/><Relationship Id="rId10" Type="http://schemas.openxmlformats.org/officeDocument/2006/relationships/audio" Target="../media/media25.mp3"/><Relationship Id="rId4" Type="http://schemas.openxmlformats.org/officeDocument/2006/relationships/audio" Target="../media/media22.mp3"/><Relationship Id="rId9" Type="http://schemas.microsoft.com/office/2007/relationships/media" Target="../media/media25.mp3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.jpg"/><Relationship Id="rId3" Type="http://schemas.microsoft.com/office/2007/relationships/media" Target="../media/media26.mp3"/><Relationship Id="rId7" Type="http://schemas.microsoft.com/office/2007/relationships/media" Target="../media/media8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9.mp3"/><Relationship Id="rId16" Type="http://schemas.openxmlformats.org/officeDocument/2006/relationships/image" Target="../media/image17.png"/><Relationship Id="rId1" Type="http://schemas.microsoft.com/office/2007/relationships/media" Target="../media/media19.mp3"/><Relationship Id="rId6" Type="http://schemas.openxmlformats.org/officeDocument/2006/relationships/audio" Target="../media/media16.mp3"/><Relationship Id="rId11" Type="http://schemas.openxmlformats.org/officeDocument/2006/relationships/slideLayout" Target="../slideLayouts/slideLayout1.xml"/><Relationship Id="rId5" Type="http://schemas.microsoft.com/office/2007/relationships/media" Target="../media/media16.mp3"/><Relationship Id="rId15" Type="http://schemas.microsoft.com/office/2007/relationships/hdphoto" Target="../media/hdphoto6.wdp"/><Relationship Id="rId10" Type="http://schemas.openxmlformats.org/officeDocument/2006/relationships/audio" Target="../media/media27.mp3"/><Relationship Id="rId4" Type="http://schemas.openxmlformats.org/officeDocument/2006/relationships/audio" Target="../media/media26.mp3"/><Relationship Id="rId9" Type="http://schemas.microsoft.com/office/2007/relationships/media" Target="../media/media27.mp3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p3"/><Relationship Id="rId13" Type="http://schemas.openxmlformats.org/officeDocument/2006/relationships/image" Target="../media/image1.jpg"/><Relationship Id="rId3" Type="http://schemas.microsoft.com/office/2007/relationships/media" Target="../media/media28.mp3"/><Relationship Id="rId7" Type="http://schemas.microsoft.com/office/2007/relationships/media" Target="../media/media30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2.mp3"/><Relationship Id="rId16" Type="http://schemas.openxmlformats.org/officeDocument/2006/relationships/image" Target="../media/image32.png"/><Relationship Id="rId1" Type="http://schemas.microsoft.com/office/2007/relationships/media" Target="../media/media22.mp3"/><Relationship Id="rId6" Type="http://schemas.openxmlformats.org/officeDocument/2006/relationships/audio" Target="../media/media29.mp3"/><Relationship Id="rId11" Type="http://schemas.openxmlformats.org/officeDocument/2006/relationships/slideLayout" Target="../slideLayouts/slideLayout1.xml"/><Relationship Id="rId5" Type="http://schemas.microsoft.com/office/2007/relationships/media" Target="../media/media29.mp3"/><Relationship Id="rId15" Type="http://schemas.microsoft.com/office/2007/relationships/hdphoto" Target="../media/hdphoto7.wdp"/><Relationship Id="rId10" Type="http://schemas.openxmlformats.org/officeDocument/2006/relationships/audio" Target="../media/media20.mp3"/><Relationship Id="rId4" Type="http://schemas.openxmlformats.org/officeDocument/2006/relationships/audio" Target="../media/media28.mp3"/><Relationship Id="rId9" Type="http://schemas.microsoft.com/office/2007/relationships/media" Target="../media/media20.mp3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13" Type="http://schemas.openxmlformats.org/officeDocument/2006/relationships/image" Target="../media/image1.jpg"/><Relationship Id="rId3" Type="http://schemas.microsoft.com/office/2007/relationships/media" Target="../media/media31.mp3"/><Relationship Id="rId7" Type="http://schemas.microsoft.com/office/2007/relationships/media" Target="../media/media32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8.mp3"/><Relationship Id="rId16" Type="http://schemas.openxmlformats.org/officeDocument/2006/relationships/image" Target="../media/image34.png"/><Relationship Id="rId1" Type="http://schemas.microsoft.com/office/2007/relationships/media" Target="../media/media28.mp3"/><Relationship Id="rId6" Type="http://schemas.openxmlformats.org/officeDocument/2006/relationships/audio" Target="../media/media22.mp3"/><Relationship Id="rId11" Type="http://schemas.openxmlformats.org/officeDocument/2006/relationships/slideLayout" Target="../slideLayouts/slideLayout1.xml"/><Relationship Id="rId5" Type="http://schemas.microsoft.com/office/2007/relationships/media" Target="../media/media22.mp3"/><Relationship Id="rId15" Type="http://schemas.microsoft.com/office/2007/relationships/hdphoto" Target="../media/hdphoto8.wdp"/><Relationship Id="rId10" Type="http://schemas.openxmlformats.org/officeDocument/2006/relationships/audio" Target="../media/media21.mp3"/><Relationship Id="rId4" Type="http://schemas.openxmlformats.org/officeDocument/2006/relationships/audio" Target="../media/media31.mp3"/><Relationship Id="rId9" Type="http://schemas.microsoft.com/office/2007/relationships/media" Target="../media/media21.mp3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801867"/>
            <a:ext cx="12192000" cy="40561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24" y="4716736"/>
            <a:ext cx="4766175" cy="215846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-38649"/>
            <a:ext cx="12192000" cy="3992463"/>
          </a:xfrm>
          <a:custGeom>
            <a:avLst/>
            <a:gdLst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0 w 12192000"/>
              <a:gd name="connsiteY3" fmla="*/ 3732366 h 3732366"/>
              <a:gd name="connsiteX4" fmla="*/ 0 w 12192000"/>
              <a:gd name="connsiteY4" fmla="*/ 0 h 3732366"/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6014434 w 12192000"/>
              <a:gd name="connsiteY3" fmla="*/ 3284125 h 3732366"/>
              <a:gd name="connsiteX4" fmla="*/ 0 w 12192000"/>
              <a:gd name="connsiteY4" fmla="*/ 3732366 h 3732366"/>
              <a:gd name="connsiteX5" fmla="*/ 0 w 12192000"/>
              <a:gd name="connsiteY5" fmla="*/ 0 h 3732366"/>
              <a:gd name="connsiteX0" fmla="*/ 0 w 12192000"/>
              <a:gd name="connsiteY0" fmla="*/ 0 h 3992463"/>
              <a:gd name="connsiteX1" fmla="*/ 12192000 w 12192000"/>
              <a:gd name="connsiteY1" fmla="*/ 0 h 3992463"/>
              <a:gd name="connsiteX2" fmla="*/ 12192000 w 12192000"/>
              <a:gd name="connsiteY2" fmla="*/ 3732366 h 3992463"/>
              <a:gd name="connsiteX3" fmla="*/ 6014434 w 12192000"/>
              <a:gd name="connsiteY3" fmla="*/ 3284125 h 3992463"/>
              <a:gd name="connsiteX4" fmla="*/ 2936383 w 12192000"/>
              <a:gd name="connsiteY4" fmla="*/ 3992463 h 3992463"/>
              <a:gd name="connsiteX5" fmla="*/ 0 w 12192000"/>
              <a:gd name="connsiteY5" fmla="*/ 3732366 h 3992463"/>
              <a:gd name="connsiteX6" fmla="*/ 0 w 12192000"/>
              <a:gd name="connsiteY6" fmla="*/ 0 h 399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92463">
                <a:moveTo>
                  <a:pt x="0" y="0"/>
                </a:moveTo>
                <a:lnTo>
                  <a:pt x="12192000" y="0"/>
                </a:lnTo>
                <a:lnTo>
                  <a:pt x="12192000" y="3732366"/>
                </a:lnTo>
                <a:cubicBezTo>
                  <a:pt x="10107054" y="3728913"/>
                  <a:pt x="8099380" y="3287578"/>
                  <a:pt x="6014434" y="3284125"/>
                </a:cubicBezTo>
                <a:cubicBezTo>
                  <a:pt x="4954073" y="3361398"/>
                  <a:pt x="3996744" y="3915190"/>
                  <a:pt x="2936383" y="3992463"/>
                </a:cubicBezTo>
                <a:lnTo>
                  <a:pt x="0" y="3732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60" y="138937"/>
            <a:ext cx="4479843" cy="3637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89" y="5463999"/>
            <a:ext cx="2318556" cy="1298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46" y="4103028"/>
            <a:ext cx="2080644" cy="208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" y="2922699"/>
            <a:ext cx="1580834" cy="1580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6" y="1946530"/>
            <a:ext cx="1097801" cy="513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24" y="2862823"/>
            <a:ext cx="1137322" cy="8782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07" y="8784"/>
            <a:ext cx="1317362" cy="1029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195" y="2477249"/>
            <a:ext cx="3473078" cy="25276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9" y="18512"/>
            <a:ext cx="2318556" cy="15447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81" y="5014843"/>
            <a:ext cx="678594" cy="10248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8522" y="223362"/>
            <a:ext cx="786683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 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gì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đây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?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1880"/>
            <a:ext cx="2241436" cy="1185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0" y="4519813"/>
            <a:ext cx="1437233" cy="11354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79" y="1317628"/>
            <a:ext cx="6096000" cy="304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13" y="1777261"/>
            <a:ext cx="1466976" cy="10855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03" y="3419658"/>
            <a:ext cx="1867870" cy="142518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61" y="5283751"/>
            <a:ext cx="1149445" cy="9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80" y="510853"/>
            <a:ext cx="4722281" cy="369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80" y="510853"/>
            <a:ext cx="4722281" cy="3691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Chim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dov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88312"/>
            <a:ext cx="609600" cy="609600"/>
          </a:xfrm>
          <a:prstGeom prst="rect">
            <a:avLst/>
          </a:prstGeom>
        </p:spPr>
      </p:pic>
      <p:pic>
        <p:nvPicPr>
          <p:cNvPr id="8" name="dov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88312"/>
            <a:ext cx="609600" cy="609600"/>
          </a:xfrm>
          <a:prstGeom prst="rect">
            <a:avLst/>
          </a:prstGeom>
        </p:spPr>
      </p:pic>
      <p:pic>
        <p:nvPicPr>
          <p:cNvPr id="10" name="bat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88312"/>
            <a:ext cx="609600" cy="609600"/>
          </a:xfrm>
          <a:prstGeom prst="rect">
            <a:avLst/>
          </a:prstGeom>
        </p:spPr>
      </p:pic>
      <p:pic>
        <p:nvPicPr>
          <p:cNvPr id="15" name="falco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88312"/>
            <a:ext cx="609600" cy="609600"/>
          </a:xfrm>
          <a:prstGeom prst="rect">
            <a:avLst/>
          </a:prstGeom>
        </p:spPr>
      </p:pic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48329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4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prstClr val="white"/>
                </a:solidFill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prstClr val="white"/>
                </a:solidFill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Lợn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white"/>
                </a:solidFill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pic>
        <p:nvPicPr>
          <p:cNvPr id="2" name="humpback-whal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rhinoceros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7" name="racco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200" y="-609600"/>
            <a:ext cx="609600" cy="609600"/>
          </a:xfrm>
          <a:prstGeom prst="rect">
            <a:avLst/>
          </a:prstGeom>
        </p:spPr>
      </p:pic>
      <p:pic>
        <p:nvPicPr>
          <p:cNvPr id="11" name="elephant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-609600"/>
            <a:ext cx="609600" cy="609600"/>
          </a:xfrm>
          <a:prstGeom prst="rect">
            <a:avLst/>
          </a:prstGeom>
        </p:spPr>
      </p:pic>
      <p:pic>
        <p:nvPicPr>
          <p:cNvPr id="13" name="elephan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38400" y="-609600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4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52" y="775302"/>
            <a:ext cx="494270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prstClr val="white"/>
                </a:solidFill>
              </a:rPr>
              <a:t>Gấu</a:t>
            </a:r>
            <a:r>
              <a:rPr lang="en-US" sz="3200" noProof="0" dirty="0">
                <a:solidFill>
                  <a:prstClr val="white"/>
                </a:solidFill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</a:rPr>
              <a:t>trúc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prstClr val="white"/>
                </a:solidFill>
              </a:rPr>
              <a:t>Cừu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prstClr val="white"/>
                </a:solidFill>
              </a:rPr>
              <a:t>Sư</a:t>
            </a:r>
            <a:r>
              <a:rPr lang="en-US" sz="3200" noProof="0" dirty="0">
                <a:solidFill>
                  <a:prstClr val="white"/>
                </a:solidFill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52" y="775302"/>
            <a:ext cx="4942702" cy="3657600"/>
          </a:xfrm>
          <a:prstGeom prst="rect">
            <a:avLst/>
          </a:prstGeom>
        </p:spPr>
      </p:pic>
      <p:pic>
        <p:nvPicPr>
          <p:cNvPr id="4" name="pand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5" name="sheep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8" name="tige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0" name="lio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l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64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06" y="2020752"/>
            <a:ext cx="9367737" cy="1325563"/>
          </a:xfrm>
        </p:spPr>
        <p:txBody>
          <a:bodyPr>
            <a:noAutofit/>
          </a:bodyPr>
          <a:lstStyle/>
          <a:p>
            <a:r>
              <a:rPr lang="en-US" sz="7200" b="1" i="1" dirty="0" err="1">
                <a:solidFill>
                  <a:srgbClr val="00B0F0"/>
                </a:solidFill>
                <a:latin typeface="Book Antiqua" panose="02040602050305030304" pitchFamily="18" charset="0"/>
              </a:rPr>
              <a:t>Chào</a:t>
            </a:r>
            <a:r>
              <a:rPr lang="en-US" sz="7200" b="1" i="1" dirty="0">
                <a:solidFill>
                  <a:srgbClr val="00B0F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i="1" dirty="0" err="1">
                <a:solidFill>
                  <a:srgbClr val="00B0F0"/>
                </a:solidFill>
                <a:latin typeface="Book Antiqua" panose="02040602050305030304" pitchFamily="18" charset="0"/>
              </a:rPr>
              <a:t>tạm</a:t>
            </a:r>
            <a:r>
              <a:rPr lang="en-US" sz="7200" b="1" i="1" dirty="0">
                <a:solidFill>
                  <a:srgbClr val="00B0F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i="1" dirty="0" err="1">
                <a:solidFill>
                  <a:srgbClr val="00B0F0"/>
                </a:solidFill>
                <a:latin typeface="Book Antiqua" panose="02040602050305030304" pitchFamily="18" charset="0"/>
              </a:rPr>
              <a:t>biệt</a:t>
            </a:r>
            <a:r>
              <a:rPr lang="en-US" sz="7200" b="1" i="1" dirty="0">
                <a:solidFill>
                  <a:srgbClr val="00B0F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i="1" dirty="0" err="1">
                <a:solidFill>
                  <a:srgbClr val="00B0F0"/>
                </a:solidFill>
                <a:latin typeface="Book Antiqua" panose="02040602050305030304" pitchFamily="18" charset="0"/>
              </a:rPr>
              <a:t>các</a:t>
            </a:r>
            <a:r>
              <a:rPr lang="en-US" sz="7200" b="1" i="1" dirty="0">
                <a:solidFill>
                  <a:srgbClr val="00B0F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i="1" dirty="0" err="1">
                <a:solidFill>
                  <a:srgbClr val="00B0F0"/>
                </a:solidFill>
                <a:latin typeface="Book Antiqua" panose="02040602050305030304" pitchFamily="18" charset="0"/>
              </a:rPr>
              <a:t>bé</a:t>
            </a:r>
            <a:endParaRPr lang="en-US" sz="7200" b="1" i="1" dirty="0">
              <a:solidFill>
                <a:srgbClr val="00B0F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16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442370"/>
            <a:ext cx="3438144" cy="3929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442370"/>
            <a:ext cx="3438144" cy="39293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Gà</a:t>
            </a:r>
            <a:r>
              <a:rPr lang="en-US" sz="3200" noProof="0" dirty="0">
                <a:solidFill>
                  <a:prstClr val="white"/>
                </a:solidFill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</a:rPr>
              <a:t>trống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oost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roos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0" name="owl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9559" y="-609600"/>
            <a:ext cx="609600" cy="609600"/>
          </a:xfrm>
          <a:prstGeom prst="rect">
            <a:avLst/>
          </a:prstGeom>
        </p:spPr>
      </p:pic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9518" y="-609600"/>
            <a:ext cx="609600" cy="609600"/>
          </a:xfrm>
          <a:prstGeom prst="rect">
            <a:avLst/>
          </a:prstGeom>
        </p:spPr>
      </p:pic>
      <p:pic>
        <p:nvPicPr>
          <p:cNvPr id="17" name="turkey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69477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4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1180437"/>
            <a:ext cx="3376246" cy="28473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prstClr val="white"/>
                </a:solidFill>
              </a:rPr>
              <a:t>Gấu</a:t>
            </a:r>
            <a:r>
              <a:rPr lang="en-US" sz="3200" noProof="0" dirty="0">
                <a:solidFill>
                  <a:prstClr val="white"/>
                </a:solidFill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</a:rPr>
              <a:t>trúc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Cừu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0156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Lợn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1180437"/>
            <a:ext cx="3376246" cy="2847330"/>
          </a:xfrm>
          <a:prstGeom prst="rect">
            <a:avLst/>
          </a:prstGeom>
        </p:spPr>
      </p:pic>
      <p:pic>
        <p:nvPicPr>
          <p:cNvPr id="4" name="guinea-pig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5" name="pand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8" name="sheep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0" name="pig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pi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96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1610295"/>
            <a:ext cx="4780169" cy="267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1610295"/>
            <a:ext cx="4780169" cy="267723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37213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Mèo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Cá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sấu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Sư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tử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</a:rPr>
              <a:t>Voi</a:t>
            </a: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5972" y="-754117"/>
            <a:ext cx="609600" cy="609600"/>
          </a:xfrm>
          <a:prstGeom prst="rect">
            <a:avLst/>
          </a:prstGeom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7233" y="-754117"/>
            <a:ext cx="609600" cy="609600"/>
          </a:xfrm>
          <a:prstGeom prst="rect">
            <a:avLst/>
          </a:prstGeom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48494" y="-754117"/>
            <a:ext cx="609600" cy="6096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09755" y="-754117"/>
            <a:ext cx="609600" cy="6096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85036" y="-754117"/>
            <a:ext cx="609600" cy="609600"/>
          </a:xfrm>
          <a:prstGeom prst="rect">
            <a:avLst/>
          </a:prstGeom>
        </p:spPr>
      </p:pic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PRE</a:t>
            </a:r>
            <a:endParaRPr lang="en-US" sz="16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6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Lợn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Bò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Rùa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3" name="buffal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72664"/>
            <a:ext cx="609600" cy="609600"/>
          </a:xfrm>
          <a:prstGeom prst="rect">
            <a:avLst/>
          </a:prstGeom>
        </p:spPr>
      </p:pic>
      <p:pic>
        <p:nvPicPr>
          <p:cNvPr id="11" name="buffal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4816" y="-672664"/>
            <a:ext cx="609600" cy="609600"/>
          </a:xfrm>
          <a:prstGeom prst="rect">
            <a:avLst/>
          </a:prstGeom>
        </p:spPr>
      </p:pic>
      <p:pic>
        <p:nvPicPr>
          <p:cNvPr id="13" name="antelope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9632" y="-672664"/>
            <a:ext cx="609600" cy="609600"/>
          </a:xfrm>
          <a:prstGeom prst="rect">
            <a:avLst/>
          </a:prstGeom>
        </p:spPr>
      </p:pic>
      <p:pic>
        <p:nvPicPr>
          <p:cNvPr id="14" name="cow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78133" y="-672664"/>
            <a:ext cx="609600" cy="609600"/>
          </a:xfrm>
          <a:prstGeom prst="rect">
            <a:avLst/>
          </a:prstGeom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46634" y="-632768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Sư</a:t>
            </a:r>
            <a:r>
              <a:rPr lang="en-US" sz="3200" noProof="0" dirty="0">
                <a:solidFill>
                  <a:prstClr val="white"/>
                </a:solidFill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accoo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40327"/>
            <a:ext cx="609600" cy="609600"/>
          </a:xfrm>
          <a:prstGeom prst="rect">
            <a:avLst/>
          </a:prstGeom>
        </p:spPr>
      </p:pic>
      <p:pic>
        <p:nvPicPr>
          <p:cNvPr id="3" name="tige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40327"/>
            <a:ext cx="609600" cy="609600"/>
          </a:xfrm>
          <a:prstGeom prst="rect">
            <a:avLst/>
          </a:prstGeom>
        </p:spPr>
      </p:pic>
      <p:pic>
        <p:nvPicPr>
          <p:cNvPr id="11" name="cat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93017" y="-640327"/>
            <a:ext cx="609600" cy="609600"/>
          </a:xfrm>
          <a:prstGeom prst="rect">
            <a:avLst/>
          </a:prstGeom>
        </p:spPr>
      </p:pic>
      <p:pic>
        <p:nvPicPr>
          <p:cNvPr id="14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03601" y="-640327"/>
            <a:ext cx="609600" cy="609600"/>
          </a:xfrm>
          <a:prstGeom prst="rect">
            <a:avLst/>
          </a:prstGeom>
        </p:spPr>
      </p:pic>
      <p:pic>
        <p:nvPicPr>
          <p:cNvPr id="15" name="rabbit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4185" y="-640327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4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3" y="617834"/>
            <a:ext cx="479372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2" y="617835"/>
            <a:ext cx="479372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Trâu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Lợn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w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c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buffalo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5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7" name="rhinoceros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96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Sư</a:t>
            </a:r>
            <a:r>
              <a:rPr lang="en-US" sz="3200" noProof="0" dirty="0">
                <a:solidFill>
                  <a:prstClr val="white"/>
                </a:solidFill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Ngựa</a:t>
            </a:r>
            <a:r>
              <a:rPr lang="en-US" sz="3200" noProof="0" dirty="0">
                <a:solidFill>
                  <a:prstClr val="white"/>
                </a:solidFill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</a:rPr>
              <a:t>vằn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g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00179"/>
            <a:ext cx="609600" cy="609600"/>
          </a:xfrm>
          <a:prstGeom prst="rect">
            <a:avLst/>
          </a:prstGeom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00179"/>
            <a:ext cx="609600" cy="609600"/>
          </a:xfrm>
          <a:prstGeom prst="rect">
            <a:avLst/>
          </a:prstGeom>
        </p:spPr>
      </p:pic>
      <p:pic>
        <p:nvPicPr>
          <p:cNvPr id="10" name="dog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11930"/>
            <a:ext cx="609600" cy="609600"/>
          </a:xfrm>
          <a:prstGeom prst="rect">
            <a:avLst/>
          </a:prstGeom>
        </p:spPr>
      </p:pic>
      <p:pic>
        <p:nvPicPr>
          <p:cNvPr id="17" name="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11930"/>
            <a:ext cx="609600" cy="609600"/>
          </a:xfrm>
          <a:prstGeom prst="rect">
            <a:avLst/>
          </a:prstGeom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00179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6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87" y="661781"/>
            <a:ext cx="510966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87" y="661781"/>
            <a:ext cx="510966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Calibri" panose="020F0502020204030204"/>
              </a:rPr>
              <a:t>Sư</a:t>
            </a:r>
            <a:r>
              <a:rPr lang="en-US" sz="3200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Calibri" panose="020F0502020204030204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Cáo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white"/>
                </a:solidFill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noProof="0" dirty="0" err="1">
                <a:solidFill>
                  <a:prstClr val="white"/>
                </a:solidFill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leop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alpac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1" name="tige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200" y="-609600"/>
            <a:ext cx="609600" cy="609600"/>
          </a:xfrm>
          <a:prstGeom prst="rect">
            <a:avLst/>
          </a:prstGeom>
        </p:spPr>
      </p:pic>
      <p:pic>
        <p:nvPicPr>
          <p:cNvPr id="14" name="tig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-609600"/>
            <a:ext cx="609600" cy="609600"/>
          </a:xfrm>
          <a:prstGeom prst="rect">
            <a:avLst/>
          </a:prstGeom>
        </p:spPr>
      </p:pic>
      <p:pic>
        <p:nvPicPr>
          <p:cNvPr id="15" name="raccoo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38400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2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85</Words>
  <Application>Microsoft Office PowerPoint</Application>
  <PresentationFormat>Widescreen</PresentationFormat>
  <Paragraphs>68</Paragraphs>
  <Slides>13</Slides>
  <Notes>0</Notes>
  <HiddenSlides>0</HiddenSlides>
  <MMClips>55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 Light</vt:lpstr>
      <vt:lpstr>Book Antiqua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bé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An Trần</cp:lastModifiedBy>
  <cp:revision>45</cp:revision>
  <dcterms:created xsi:type="dcterms:W3CDTF">2018-04-04T17:07:05Z</dcterms:created>
  <dcterms:modified xsi:type="dcterms:W3CDTF">2024-03-14T14:06:38Z</dcterms:modified>
</cp:coreProperties>
</file>