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5" r:id="rId4"/>
    <p:sldId id="291" r:id="rId5"/>
    <p:sldId id="296" r:id="rId6"/>
    <p:sldId id="297" r:id="rId7"/>
    <p:sldId id="292" r:id="rId8"/>
    <p:sldId id="283" r:id="rId9"/>
    <p:sldId id="284" r:id="rId10"/>
    <p:sldId id="287" r:id="rId11"/>
    <p:sldId id="285" r:id="rId12"/>
    <p:sldId id="286" r:id="rId13"/>
    <p:sldId id="290" r:id="rId14"/>
    <p:sldId id="288" r:id="rId15"/>
    <p:sldId id="289" r:id="rId16"/>
    <p:sldId id="294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B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4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4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3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1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4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8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9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5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18B47-761B-4B21-8CC2-908D028771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22.wav"/><Relationship Id="rId7" Type="http://schemas.openxmlformats.org/officeDocument/2006/relationships/image" Target="../media/image26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8.jpg"/><Relationship Id="rId7" Type="http://schemas.openxmlformats.org/officeDocument/2006/relationships/slide" Target="slide14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6.pn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12" Type="http://schemas.openxmlformats.org/officeDocument/2006/relationships/slide" Target="slide15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5" Type="http://schemas.openxmlformats.org/officeDocument/2006/relationships/image" Target="../media/image49.jp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29.jpg"/><Relationship Id="rId3" Type="http://schemas.openxmlformats.org/officeDocument/2006/relationships/audio" Target="../media/audio26.wav"/><Relationship Id="rId7" Type="http://schemas.openxmlformats.org/officeDocument/2006/relationships/image" Target="../media/image60.jpg"/><Relationship Id="rId12" Type="http://schemas.openxmlformats.org/officeDocument/2006/relationships/image" Target="../media/image64.jp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63.jpg"/><Relationship Id="rId5" Type="http://schemas.openxmlformats.org/officeDocument/2006/relationships/image" Target="../media/image58.jpg"/><Relationship Id="rId10" Type="http://schemas.openxmlformats.org/officeDocument/2006/relationships/image" Target="../media/image62.jpg"/><Relationship Id="rId4" Type="http://schemas.openxmlformats.org/officeDocument/2006/relationships/image" Target="../media/image57.jp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audio" Target="../media/audio27.wav"/><Relationship Id="rId7" Type="http://schemas.openxmlformats.org/officeDocument/2006/relationships/image" Target="../media/image66.jpg"/><Relationship Id="rId12" Type="http://schemas.openxmlformats.org/officeDocument/2006/relationships/image" Target="../media/image68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67.png"/><Relationship Id="rId5" Type="http://schemas.openxmlformats.org/officeDocument/2006/relationships/image" Target="../media/image65.jpg"/><Relationship Id="rId10" Type="http://schemas.openxmlformats.org/officeDocument/2006/relationships/image" Target="../media/image57.jpg"/><Relationship Id="rId4" Type="http://schemas.openxmlformats.org/officeDocument/2006/relationships/slide" Target="slide17.xml"/><Relationship Id="rId9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5" Type="http://schemas.openxmlformats.org/officeDocument/2006/relationships/slide" Target="slide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8.png"/><Relationship Id="rId5" Type="http://schemas.openxmlformats.org/officeDocument/2006/relationships/audio" Target="../media/audio6.wav"/><Relationship Id="rId10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12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slide" Target="slide2.xml"/><Relationship Id="rId5" Type="http://schemas.openxmlformats.org/officeDocument/2006/relationships/audio" Target="../media/audio13.wav"/><Relationship Id="rId10" Type="http://schemas.openxmlformats.org/officeDocument/2006/relationships/image" Target="../media/image2.jpg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9.wav"/><Relationship Id="rId7" Type="http://schemas.openxmlformats.org/officeDocument/2006/relationships/image" Target="../media/image2.jp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10" Type="http://schemas.openxmlformats.org/officeDocument/2006/relationships/image" Target="../media/image14.png"/><Relationship Id="rId4" Type="http://schemas.openxmlformats.org/officeDocument/2006/relationships/audio" Target="../media/audio20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4.wav"/><Relationship Id="rId7" Type="http://schemas.openxmlformats.org/officeDocument/2006/relationships/image" Target="../media/image2.jp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15.png"/><Relationship Id="rId4" Type="http://schemas.openxmlformats.org/officeDocument/2006/relationships/audio" Target="../media/audio25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slide" Target="slide9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67012" y="2247004"/>
            <a:ext cx="8706294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</a:rPr>
              <a:t>giảng</a:t>
            </a:r>
            <a:r>
              <a:rPr lang="en-US" sz="4000" b="1" dirty="0" smtClean="0">
                <a:ln/>
                <a:solidFill>
                  <a:srgbClr val="FF0000"/>
                </a:solidFill>
              </a:rPr>
              <a:t>: </a:t>
            </a:r>
            <a:r>
              <a:rPr lang="en-US" sz="4000" b="1" dirty="0" err="1" smtClean="0">
                <a:ln/>
                <a:solidFill>
                  <a:srgbClr val="FF0000"/>
                </a:solidFill>
              </a:rPr>
              <a:t>Lĩnh</a:t>
            </a:r>
            <a:r>
              <a:rPr lang="en-US" sz="40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</a:rPr>
              <a:t>vực</a:t>
            </a:r>
            <a:r>
              <a:rPr lang="en-US" sz="40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</a:rPr>
              <a:t>phát</a:t>
            </a:r>
            <a:r>
              <a:rPr lang="en-US" sz="40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</a:rPr>
              <a:t>triển</a:t>
            </a:r>
            <a:r>
              <a:rPr lang="en-US" sz="40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</a:rPr>
              <a:t>nhận</a:t>
            </a:r>
            <a:r>
              <a:rPr lang="en-US" sz="40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</a:rPr>
              <a:t>thức</a:t>
            </a:r>
            <a:endParaRPr lang="en-US" sz="4000" b="1" dirty="0" smtClean="0">
              <a:ln/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2355" y="3295874"/>
            <a:ext cx="80852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rgbClr val="0070C0"/>
                </a:solidFill>
              </a:rPr>
              <a:t>Đề</a:t>
            </a:r>
            <a:r>
              <a:rPr lang="en-US" sz="40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70C0"/>
                </a:solidFill>
              </a:rPr>
              <a:t>tài</a:t>
            </a:r>
            <a:r>
              <a:rPr lang="en-US" sz="4000" b="1" dirty="0" smtClean="0">
                <a:ln/>
                <a:solidFill>
                  <a:srgbClr val="0070C0"/>
                </a:solidFill>
              </a:rPr>
              <a:t>: </a:t>
            </a:r>
            <a:r>
              <a:rPr lang="en-US" sz="4000" b="1" dirty="0" err="1" smtClean="0">
                <a:ln/>
                <a:solidFill>
                  <a:srgbClr val="0070C0"/>
                </a:solidFill>
              </a:rPr>
              <a:t>Tìm</a:t>
            </a:r>
            <a:r>
              <a:rPr lang="en-US" sz="40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70C0"/>
                </a:solidFill>
              </a:rPr>
              <a:t>hiểu</a:t>
            </a:r>
            <a:r>
              <a:rPr lang="en-US" sz="40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70C0"/>
                </a:solidFill>
              </a:rPr>
              <a:t>rau</a:t>
            </a:r>
            <a:r>
              <a:rPr lang="en-US" sz="40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70C0"/>
                </a:solidFill>
              </a:rPr>
              <a:t>bắp</a:t>
            </a:r>
            <a:r>
              <a:rPr lang="en-US" sz="40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70C0"/>
                </a:solidFill>
              </a:rPr>
              <a:t>cải</a:t>
            </a:r>
            <a:r>
              <a:rPr lang="en-US" sz="4000" b="1" dirty="0" smtClean="0">
                <a:ln/>
                <a:solidFill>
                  <a:srgbClr val="0070C0"/>
                </a:solidFill>
              </a:rPr>
              <a:t>- </a:t>
            </a:r>
            <a:r>
              <a:rPr lang="en-US" sz="4000" b="1" dirty="0" err="1" smtClean="0">
                <a:ln/>
                <a:solidFill>
                  <a:srgbClr val="0070C0"/>
                </a:solidFill>
              </a:rPr>
              <a:t>củ</a:t>
            </a:r>
            <a:r>
              <a:rPr lang="en-US" sz="40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70C0"/>
                </a:solidFill>
              </a:rPr>
              <a:t>cà</a:t>
            </a:r>
            <a:r>
              <a:rPr lang="en-US" sz="40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70C0"/>
                </a:solidFill>
              </a:rPr>
              <a:t>rốt</a:t>
            </a:r>
            <a:endParaRPr lang="en-US" sz="4000" b="1" dirty="0" smtClean="0">
              <a:ln/>
              <a:solidFill>
                <a:srgbClr val="0070C0"/>
              </a:solidFill>
            </a:endParaRPr>
          </a:p>
        </p:txBody>
      </p:sp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11495314" y="6583680"/>
            <a:ext cx="574766" cy="274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05282"/>
      </p:ext>
    </p:extLst>
  </p:cSld>
  <p:clrMapOvr>
    <a:masterClrMapping/>
  </p:clrMapOvr>
  <p:transition spd="slow">
    <p:fade/>
    <p:sndAc>
      <p:stSnd>
        <p:snd r:embed="rId2" name="NHac dem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31" y="-6332"/>
            <a:ext cx="3761558" cy="2516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6010"/>
            <a:ext cx="3828620" cy="2651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925" y="0"/>
            <a:ext cx="3731075" cy="25971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410" y="4381887"/>
            <a:ext cx="4001590" cy="2575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50" y="1533767"/>
            <a:ext cx="3722914" cy="3102428"/>
          </a:xfrm>
          <a:prstGeom prst="rect">
            <a:avLst/>
          </a:prstGeom>
        </p:spPr>
      </p:pic>
      <p:sp>
        <p:nvSpPr>
          <p:cNvPr id="3" name="Right Arrow 2">
            <a:hlinkClick r:id="rId9" action="ppaction://hlinksldjump"/>
          </p:cNvPr>
          <p:cNvSpPr/>
          <p:nvPr/>
        </p:nvSpPr>
        <p:spPr>
          <a:xfrm>
            <a:off x="5392271" y="6629400"/>
            <a:ext cx="376517" cy="2286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344" y="1277470"/>
            <a:ext cx="2785383" cy="1930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32" y="1242451"/>
            <a:ext cx="3012141" cy="200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61" y="4827494"/>
            <a:ext cx="2952750" cy="1878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91" y="4827494"/>
            <a:ext cx="3052482" cy="1954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5" y="4695989"/>
            <a:ext cx="2952750" cy="2009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5" y="1277470"/>
            <a:ext cx="2800350" cy="1838489"/>
          </a:xfrm>
          <a:prstGeom prst="rect">
            <a:avLst/>
          </a:prstGeom>
        </p:spPr>
      </p:pic>
      <p:sp>
        <p:nvSpPr>
          <p:cNvPr id="11" name="Right Arrow 10">
            <a:hlinkClick r:id="rId8" action="ppaction://hlinksldjump"/>
          </p:cNvPr>
          <p:cNvSpPr/>
          <p:nvPr/>
        </p:nvSpPr>
        <p:spPr>
          <a:xfrm>
            <a:off x="11430000" y="9846"/>
            <a:ext cx="611295" cy="59975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9171" y="9846"/>
            <a:ext cx="6285521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2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994802"/>
            <a:ext cx="2994116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90" y="994802"/>
            <a:ext cx="3095897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82" y="1026574"/>
            <a:ext cx="3203123" cy="2079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84" y="4376186"/>
            <a:ext cx="3203122" cy="213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389120"/>
            <a:ext cx="2994116" cy="2119177"/>
          </a:xfrm>
          <a:prstGeom prst="rect">
            <a:avLst/>
          </a:prstGeom>
        </p:spPr>
      </p:pic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1821886" y="6508297"/>
            <a:ext cx="235131" cy="34970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71" y="4389120"/>
            <a:ext cx="3350989" cy="2119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6253" y="0"/>
            <a:ext cx="426757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2" action="ppaction://hlinksldjump"/>
          </p:cNvPr>
          <p:cNvSpPr/>
          <p:nvPr/>
        </p:nvSpPr>
        <p:spPr>
          <a:xfrm>
            <a:off x="11821886" y="6508297"/>
            <a:ext cx="235131" cy="34970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83" y="154978"/>
            <a:ext cx="10169009" cy="7742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60" y="2283325"/>
            <a:ext cx="5492972" cy="3700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96" y="2283325"/>
            <a:ext cx="5371042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81" y="1365999"/>
            <a:ext cx="7960659" cy="49902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81" y="1363871"/>
            <a:ext cx="7960659" cy="49923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7" y="1363871"/>
            <a:ext cx="7989823" cy="49944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7" y="1361743"/>
            <a:ext cx="7989823" cy="50021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7" y="1363869"/>
            <a:ext cx="7989823" cy="4980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26" y="1363868"/>
            <a:ext cx="8087314" cy="50403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26" y="1365998"/>
            <a:ext cx="8087314" cy="5058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26" y="1323471"/>
            <a:ext cx="8087314" cy="51431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67" y="1327553"/>
            <a:ext cx="8102073" cy="51390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66" y="1317898"/>
            <a:ext cx="8102073" cy="5107654"/>
          </a:xfrm>
          <a:prstGeom prst="rect">
            <a:avLst/>
          </a:prstGeom>
        </p:spPr>
      </p:pic>
      <p:sp>
        <p:nvSpPr>
          <p:cNvPr id="30" name="Right Arrow 29">
            <a:hlinkClick r:id="rId12" action="ppaction://hlinksldjump"/>
          </p:cNvPr>
          <p:cNvSpPr/>
          <p:nvPr/>
        </p:nvSpPr>
        <p:spPr>
          <a:xfrm>
            <a:off x="11667067" y="6343945"/>
            <a:ext cx="429139" cy="51405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8141" y="166164"/>
            <a:ext cx="593192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822799" y="84749"/>
            <a:ext cx="59317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HĐ3: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củng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cố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r="15026" b="13724"/>
          <a:stretch/>
        </p:blipFill>
        <p:spPr>
          <a:xfrm>
            <a:off x="-118762" y="4072907"/>
            <a:ext cx="1410789" cy="18489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9" y="1962832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8446" r="6955" b="9985"/>
          <a:stretch/>
        </p:blipFill>
        <p:spPr>
          <a:xfrm>
            <a:off x="6607839" y="5093863"/>
            <a:ext cx="1788459" cy="17481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20306" r="18450" b="35169"/>
          <a:stretch/>
        </p:blipFill>
        <p:spPr>
          <a:xfrm>
            <a:off x="2275105" y="5409315"/>
            <a:ext cx="1726471" cy="1506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77" y="4850342"/>
            <a:ext cx="2143125" cy="2143125"/>
          </a:xfrm>
          <a:prstGeom prst="rect">
            <a:avLst/>
          </a:prstGeom>
        </p:spPr>
      </p:pic>
      <p:sp>
        <p:nvSpPr>
          <p:cNvPr id="28" name="Right Arrow 27">
            <a:hlinkClick r:id="rId9" action="ppaction://hlinksldjump"/>
          </p:cNvPr>
          <p:cNvSpPr/>
          <p:nvPr/>
        </p:nvSpPr>
        <p:spPr>
          <a:xfrm>
            <a:off x="11362267" y="6451600"/>
            <a:ext cx="592666" cy="54186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203036"/>
            <a:ext cx="2362200" cy="193357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788372" y="612837"/>
            <a:ext cx="59317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TC1: :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tinh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mắt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r="12447"/>
          <a:stretch/>
        </p:blipFill>
        <p:spPr>
          <a:xfrm>
            <a:off x="3513512" y="1532854"/>
            <a:ext cx="5444221" cy="33692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b="13653"/>
          <a:stretch/>
        </p:blipFill>
        <p:spPr>
          <a:xfrm>
            <a:off x="964316" y="3691648"/>
            <a:ext cx="2415857" cy="150508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b="13653"/>
          <a:stretch/>
        </p:blipFill>
        <p:spPr>
          <a:xfrm>
            <a:off x="60523" y="5352913"/>
            <a:ext cx="2415857" cy="15050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42" y="5136611"/>
            <a:ext cx="2343150" cy="19526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b="13653"/>
          <a:stretch/>
        </p:blipFill>
        <p:spPr>
          <a:xfrm>
            <a:off x="9869629" y="1457296"/>
            <a:ext cx="2415857" cy="15050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b="13653"/>
          <a:stretch/>
        </p:blipFill>
        <p:spPr>
          <a:xfrm>
            <a:off x="9980298" y="5038287"/>
            <a:ext cx="2415857" cy="15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19558 3.33333E-6 C 0.28321 3.33333E-6 0.39128 -0.07801 0.39128 -0.14098 L 0.39128 -0.28195 " pathEditMode="relative" rAng="0" ptsTypes="AAAA">
                                      <p:cBhvr>
                                        <p:cTn id="52" dur="1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-1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u bap c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15742 2.22222E-6 C 0.22799 2.22222E-6 0.31497 -0.14005 0.31497 -0.25347 L 0.31497 -0.50695 " pathEditMode="relative" rAng="0" ptsTypes="AAAA">
                                      <p:cBhvr>
                                        <p:cTn id="57" dur="18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2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u bap c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04402 -0.56551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-28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u bap c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24414 -0.04699 L -0.23203 -0.04699 C -0.22669 -0.04699 -0.21992 -0.02245 -0.21992 -0.00231 L -0.21992 0.04259 " pathEditMode="relative" rAng="0" ptsTypes="AAAA">
                                      <p:cBhvr>
                                        <p:cTn id="6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u bap c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57 -0.69097 L -0.4207 -0.69097 C -0.36472 -0.69097 -0.2957 -0.62199 -0.2957 -0.56597 L -0.2957 -0.44097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u bap c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3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85247" y="6848"/>
            <a:ext cx="4920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TC1: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tinh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mắt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Right Arrow 13">
            <a:hlinkClick r:id="rId4" action="ppaction://hlinksldjump"/>
          </p:cNvPr>
          <p:cNvSpPr/>
          <p:nvPr/>
        </p:nvSpPr>
        <p:spPr>
          <a:xfrm>
            <a:off x="11362267" y="6451600"/>
            <a:ext cx="592666" cy="54186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48" y="2993483"/>
            <a:ext cx="1721651" cy="1721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E7EBEA"/>
              </a:clrFrom>
              <a:clrTo>
                <a:srgbClr val="E7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53" y="5061214"/>
            <a:ext cx="2334211" cy="16523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7"/>
          <a:stretch/>
        </p:blipFill>
        <p:spPr>
          <a:xfrm>
            <a:off x="10768950" y="2898689"/>
            <a:ext cx="1552575" cy="23187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b="13653"/>
          <a:stretch/>
        </p:blipFill>
        <p:spPr>
          <a:xfrm>
            <a:off x="7671797" y="5290529"/>
            <a:ext cx="2415857" cy="15050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16" y="4971511"/>
            <a:ext cx="2143125" cy="2143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r="15699" b="14696"/>
          <a:stretch/>
        </p:blipFill>
        <p:spPr>
          <a:xfrm>
            <a:off x="-22650" y="4460876"/>
            <a:ext cx="1971954" cy="24823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82" y="4698167"/>
            <a:ext cx="1089589" cy="21791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r="15699" b="14696"/>
          <a:stretch/>
        </p:blipFill>
        <p:spPr>
          <a:xfrm>
            <a:off x="6282660" y="4477809"/>
            <a:ext cx="1971954" cy="24823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71" y="4678822"/>
            <a:ext cx="1089589" cy="21791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59" y="648471"/>
            <a:ext cx="6656634" cy="36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3217 L 0.2332 -0.03217 C 0.33463 -0.03217 0.46002 -0.17384 0.46002 -0.28796 L 0.46002 -0.54375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9" y="-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 ca 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634 L 0.13646 -0.03634 C 0.20313 -0.03634 0.28555 -0.17176 0.28555 -0.28102 L 0.28555 -0.52569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-2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 ca 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 -0.51574 L -0.0444 -0.10903 C -0.05781 -0.01713 -0.07825 0.03264 -0.09961 0.03264 C -0.12382 0.03264 -0.14336 -0.01713 -0.15677 -0.10903 L -0.22187 -0.51574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 ca 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85 -0.11597 L -0.43385 -0.5224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-2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 ca 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m nhạc bài “Bắp cải xanh” 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983" b="7238"/>
          <a:stretch/>
        </p:blipFill>
        <p:spPr>
          <a:xfrm>
            <a:off x="0" y="1270000"/>
            <a:ext cx="12192001" cy="5588000"/>
          </a:xfrm>
          <a:prstGeom prst="rect">
            <a:avLst/>
          </a:prstGeom>
        </p:spPr>
      </p:pic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11376212" y="6575612"/>
            <a:ext cx="537882" cy="28238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382" y="0"/>
            <a:ext cx="85412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3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926" y="0"/>
            <a:ext cx="12247926" cy="68585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45" y="1048030"/>
            <a:ext cx="3346994" cy="2240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575" y="3298164"/>
            <a:ext cx="3389670" cy="23776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341" y="3282248"/>
            <a:ext cx="3353091" cy="23837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6575" y="1048031"/>
            <a:ext cx="3395766" cy="2286198"/>
          </a:xfrm>
          <a:prstGeom prst="rect">
            <a:avLst/>
          </a:prstGeom>
        </p:spPr>
      </p:pic>
      <p:sp>
        <p:nvSpPr>
          <p:cNvPr id="26" name="Right Arrow 25">
            <a:hlinkClick r:id="rId9" action="ppaction://hlinksldjump"/>
          </p:cNvPr>
          <p:cNvSpPr/>
          <p:nvPr/>
        </p:nvSpPr>
        <p:spPr>
          <a:xfrm>
            <a:off x="3837430" y="966402"/>
            <a:ext cx="359664" cy="27431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hlinkClick r:id="rId10" action="ppaction://hlinksldjump"/>
          </p:cNvPr>
          <p:cNvSpPr/>
          <p:nvPr/>
        </p:nvSpPr>
        <p:spPr>
          <a:xfrm>
            <a:off x="10235768" y="5468841"/>
            <a:ext cx="359664" cy="27431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hlinkClick r:id="rId11" action="ppaction://hlinksldjump"/>
          </p:cNvPr>
          <p:cNvSpPr/>
          <p:nvPr/>
        </p:nvSpPr>
        <p:spPr>
          <a:xfrm>
            <a:off x="3840479" y="5465988"/>
            <a:ext cx="359664" cy="27431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hlinkClick r:id="rId12" action="ppaction://hlinksldjump"/>
          </p:cNvPr>
          <p:cNvSpPr/>
          <p:nvPr/>
        </p:nvSpPr>
        <p:spPr>
          <a:xfrm>
            <a:off x="10223575" y="1005826"/>
            <a:ext cx="359664" cy="27431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Bản ghi của tôi# 005 (mp3cut.net)ghi 1.wav"/>
          </p:stSnd>
        </p:sndAc>
      </p:transition>
    </mc:Choice>
    <mc:Fallback>
      <p:transition spd="slow">
        <p:sndAc>
          <p:stSnd>
            <p:snd r:embed="rId2" name="Bản ghi của tôi# 005 (mp3cut.net)ghi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10" action="ppaction://hlinksldjump"/>
          </p:cNvPr>
          <p:cNvSpPr/>
          <p:nvPr/>
        </p:nvSpPr>
        <p:spPr>
          <a:xfrm>
            <a:off x="10770355" y="5930153"/>
            <a:ext cx="1137963" cy="793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82137" y="1840348"/>
            <a:ext cx="6433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Tên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cũng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gọi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5491" y="2763678"/>
            <a:ext cx="10615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Mình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vỏ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đỏ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chín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vừa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nấu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4542" y="3643744"/>
            <a:ext cx="2853175" cy="25544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5973" y="3750433"/>
            <a:ext cx="2859272" cy="23410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9682" y="463910"/>
            <a:ext cx="787671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8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ản ghi của tôi# 00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8177 -1.11111E-6 C -0.11835 -1.11111E-6 -0.16341 -0.02153 -0.16341 -0.03889 L -0.16341 -0.07778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10770355" y="5930153"/>
            <a:ext cx="1137963" cy="793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33998" y="375037"/>
            <a:ext cx="4555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Cũng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gọi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là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bắp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3151" y="1255658"/>
            <a:ext cx="5501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Lá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sắp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vòng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3149" y="2175734"/>
            <a:ext cx="504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Lá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ngoài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thì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xanh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3998" y="3053101"/>
            <a:ext cx="5322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Lá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trong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thì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trắng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4305" y="3896154"/>
            <a:ext cx="3590855" cy="27434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8765" y="3980091"/>
            <a:ext cx="3334801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5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ản ghi của tôi# 008 (mp3cut.net)cua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ản ghi của tôi# 00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6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ản ghi của tôi# 00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ản ghi của tôi# 00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ản ghi của tôi# 00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06836 3.7037E-6 C 0.09896 3.7037E-6 0.13672 -0.09653 0.13672 -0.17454 L 0.13672 -0.34908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1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0770355" y="5930153"/>
            <a:ext cx="1137963" cy="793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9441" y="375037"/>
            <a:ext cx="6264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Quả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gì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cũng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bí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như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7731" y="1255658"/>
            <a:ext cx="5312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Nhưng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ruột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đỏ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4481" y="2175734"/>
            <a:ext cx="5639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Ăn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thông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minh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1955" y="3973177"/>
            <a:ext cx="2950720" cy="22008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9441" y="3912212"/>
            <a:ext cx="3029975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ản ghi của tôi# 00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ản ghi của tôi# 00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ản ghi của tôi# 00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10221 -4.81481E-6 C -0.14792 -4.81481E-6 -0.2043 -0.09166 -0.2043 -0.16597 L -0.2043 -0.33194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1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0770355" y="5930153"/>
            <a:ext cx="1137963" cy="793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4056" y="375037"/>
            <a:ext cx="6275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Rau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gì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tên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cứ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vơi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dần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0350" y="1255658"/>
            <a:ext cx="10827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Nấu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với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tuyệt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trần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ngọt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ngon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9061" y="2250619"/>
            <a:ext cx="4622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Đố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bé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rau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gì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4305" y="3896154"/>
            <a:ext cx="3590855" cy="2743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4056" y="3896154"/>
            <a:ext cx="334699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6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ản ghi của tôi# 00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ản ghi của tôi# 00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ản ghi của tôi# 00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ản ghi của tôi# 00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ản ghi của tôi# 008 (chua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05247 -2.59259E-6 C 0.07591 -2.59259E-6 0.10495 -0.08703 0.10495 -0.15764 L 0.10495 -0.31528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1576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770355" y="5930153"/>
            <a:ext cx="1137963" cy="793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06" y="1536132"/>
            <a:ext cx="1085791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9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209858" y="32388"/>
            <a:ext cx="6278002" cy="7024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9858" y="-34567"/>
            <a:ext cx="6278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món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ăn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từ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rau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bắp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cải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"/>
          <a:stretch/>
        </p:blipFill>
        <p:spPr>
          <a:xfrm>
            <a:off x="0" y="4485586"/>
            <a:ext cx="3468297" cy="2372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438" y="1148726"/>
            <a:ext cx="3737172" cy="23898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121" y="2343645"/>
            <a:ext cx="3743268" cy="27922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340" y="1148725"/>
            <a:ext cx="4131352" cy="2655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340" y="4485586"/>
            <a:ext cx="3905780" cy="2536156"/>
          </a:xfrm>
          <a:prstGeom prst="rect">
            <a:avLst/>
          </a:prstGeom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5480108" y="6112933"/>
            <a:ext cx="470647" cy="74506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60" y="943410"/>
            <a:ext cx="3761558" cy="2516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615" y="986434"/>
            <a:ext cx="3828620" cy="2651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961" y="1013868"/>
            <a:ext cx="3731075" cy="25971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7" y="4570880"/>
            <a:ext cx="3767655" cy="24629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281" y="4570880"/>
            <a:ext cx="4133446" cy="24995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116" y="4534300"/>
            <a:ext cx="3773751" cy="2499577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1658600" y="53978"/>
            <a:ext cx="376518" cy="25530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670" y="120279"/>
            <a:ext cx="654767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2895</TotalTime>
  <Words>112</Words>
  <Application>Microsoft Office PowerPoint</Application>
  <PresentationFormat>Widescreen</PresentationFormat>
  <Paragraphs>18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248</cp:revision>
  <dcterms:created xsi:type="dcterms:W3CDTF">2022-11-04T14:10:06Z</dcterms:created>
  <dcterms:modified xsi:type="dcterms:W3CDTF">2023-02-10T02:28:57Z</dcterms:modified>
</cp:coreProperties>
</file>