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1e21211570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1e21211570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e21211570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1e21211570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1e21211570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1e21211570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1e21211570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1e21211570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f3b2daccd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f3b2daccd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1f1f4ae4e7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1f1f4ae4e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1f1f4ae4e7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1f1f4ae4e7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1f1f4ae4e7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1f1f4ae4e7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1f1f4ae4e7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1f1f4ae4e7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1f1f4ae4e7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1f1f4ae4e7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1e2121157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1e2121157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1f1f4ae4e7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1f1f4ae4e7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1f1f4ae4e7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1f1f4ae4e7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1f1f4ae4e7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1f1f4ae4e7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1f1f4ae4e7_1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1f1f4ae4e7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1e21211570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1e2121157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1e2121157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1e2121157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1e2121157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1e2121157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1e21211570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1e21211570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1e21211570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1e21211570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1e21211570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1e21211570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1e21211570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1e21211570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76250"/>
            <a:ext cx="8520600" cy="96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PHÂN LOẠI RÁC</a:t>
            </a:r>
            <a:endParaRPr b="1" sz="4000"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3789" l="5451" r="3845" t="13647"/>
          <a:stretch/>
        </p:blipFill>
        <p:spPr>
          <a:xfrm>
            <a:off x="1324189" y="1065975"/>
            <a:ext cx="6495624" cy="3762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2"/>
          <p:cNvPicPr preferRelativeResize="0"/>
          <p:nvPr/>
        </p:nvPicPr>
        <p:blipFill rotWithShape="1">
          <a:blip r:embed="rId3">
            <a:alphaModFix/>
          </a:blip>
          <a:srcRect b="8575" l="39295" r="38901" t="51445"/>
          <a:stretch/>
        </p:blipFill>
        <p:spPr>
          <a:xfrm>
            <a:off x="4160313" y="3506500"/>
            <a:ext cx="823375" cy="13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2"/>
          <p:cNvPicPr preferRelativeResize="0"/>
          <p:nvPr/>
        </p:nvPicPr>
        <p:blipFill rotWithShape="1">
          <a:blip r:embed="rId3">
            <a:alphaModFix/>
          </a:blip>
          <a:srcRect b="8575" l="9565" r="68631" t="51445"/>
          <a:stretch/>
        </p:blipFill>
        <p:spPr>
          <a:xfrm>
            <a:off x="639613" y="3506500"/>
            <a:ext cx="823375" cy="13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/>
          <p:cNvPicPr preferRelativeResize="0"/>
          <p:nvPr/>
        </p:nvPicPr>
        <p:blipFill rotWithShape="1">
          <a:blip r:embed="rId3">
            <a:alphaModFix/>
          </a:blip>
          <a:srcRect b="8575" l="68250" r="9946" t="51445"/>
          <a:stretch/>
        </p:blipFill>
        <p:spPr>
          <a:xfrm>
            <a:off x="7681013" y="3506500"/>
            <a:ext cx="823375" cy="13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 rotWithShape="1">
          <a:blip r:embed="rId4">
            <a:alphaModFix/>
          </a:blip>
          <a:srcRect b="16783" l="8224" r="5022" t="9573"/>
          <a:stretch/>
        </p:blipFill>
        <p:spPr>
          <a:xfrm>
            <a:off x="1896275" y="0"/>
            <a:ext cx="5351444" cy="28594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p22"/>
          <p:cNvCxnSpPr/>
          <p:nvPr/>
        </p:nvCxnSpPr>
        <p:spPr>
          <a:xfrm flipH="1" rot="-5400000">
            <a:off x="4039150" y="3005625"/>
            <a:ext cx="935700" cy="2586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3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3"/>
          <p:cNvPicPr preferRelativeResize="0"/>
          <p:nvPr/>
        </p:nvPicPr>
        <p:blipFill rotWithShape="1">
          <a:blip r:embed="rId3">
            <a:alphaModFix/>
          </a:blip>
          <a:srcRect b="52141" l="9965" r="68574" t="8122"/>
          <a:stretch/>
        </p:blipFill>
        <p:spPr>
          <a:xfrm>
            <a:off x="789200" y="3442325"/>
            <a:ext cx="823375" cy="13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 rotWithShape="1">
          <a:blip r:embed="rId3">
            <a:alphaModFix/>
          </a:blip>
          <a:srcRect b="52141" l="39298" r="39242" t="8122"/>
          <a:stretch/>
        </p:blipFill>
        <p:spPr>
          <a:xfrm>
            <a:off x="4160312" y="3442325"/>
            <a:ext cx="823375" cy="13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 rotWithShape="1">
          <a:blip r:embed="rId3">
            <a:alphaModFix/>
          </a:blip>
          <a:srcRect b="8575" l="68250" r="9946" t="51445"/>
          <a:stretch/>
        </p:blipFill>
        <p:spPr>
          <a:xfrm>
            <a:off x="7681013" y="3506500"/>
            <a:ext cx="823375" cy="13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000" y="0"/>
            <a:ext cx="7477999" cy="305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" name="Google Shape;143;p23"/>
          <p:cNvCxnSpPr/>
          <p:nvPr/>
        </p:nvCxnSpPr>
        <p:spPr>
          <a:xfrm flipH="1">
            <a:off x="1549375" y="2864900"/>
            <a:ext cx="2700000" cy="8556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7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4"/>
          <p:cNvPicPr preferRelativeResize="0"/>
          <p:nvPr/>
        </p:nvPicPr>
        <p:blipFill rotWithShape="1">
          <a:blip r:embed="rId3">
            <a:alphaModFix/>
          </a:blip>
          <a:srcRect b="8575" l="9565" r="68631" t="51445"/>
          <a:stretch/>
        </p:blipFill>
        <p:spPr>
          <a:xfrm>
            <a:off x="714400" y="3538575"/>
            <a:ext cx="823375" cy="13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4"/>
          <p:cNvPicPr preferRelativeResize="0"/>
          <p:nvPr/>
        </p:nvPicPr>
        <p:blipFill rotWithShape="1">
          <a:blip r:embed="rId3">
            <a:alphaModFix/>
          </a:blip>
          <a:srcRect b="52141" l="68495" r="10045" t="8122"/>
          <a:stretch/>
        </p:blipFill>
        <p:spPr>
          <a:xfrm>
            <a:off x="7606212" y="3538575"/>
            <a:ext cx="823375" cy="13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4"/>
          <p:cNvPicPr preferRelativeResize="0"/>
          <p:nvPr/>
        </p:nvPicPr>
        <p:blipFill rotWithShape="1">
          <a:blip r:embed="rId3">
            <a:alphaModFix/>
          </a:blip>
          <a:srcRect b="8575" l="68250" r="9946" t="51445"/>
          <a:stretch/>
        </p:blipFill>
        <p:spPr>
          <a:xfrm>
            <a:off x="4235100" y="3538575"/>
            <a:ext cx="823375" cy="13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4"/>
          <p:cNvPicPr preferRelativeResize="0"/>
          <p:nvPr/>
        </p:nvPicPr>
        <p:blipFill rotWithShape="1">
          <a:blip r:embed="rId4">
            <a:alphaModFix/>
          </a:blip>
          <a:srcRect b="7687" l="2458" r="0" t="9476"/>
          <a:stretch/>
        </p:blipFill>
        <p:spPr>
          <a:xfrm>
            <a:off x="2104738" y="0"/>
            <a:ext cx="4934525" cy="2794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" name="Google Shape;152;p24"/>
          <p:cNvCxnSpPr/>
          <p:nvPr/>
        </p:nvCxnSpPr>
        <p:spPr>
          <a:xfrm flipH="1" rot="-5400000">
            <a:off x="4049225" y="3016925"/>
            <a:ext cx="1118400" cy="765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4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6300" y="0"/>
            <a:ext cx="7391400" cy="299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5"/>
          <p:cNvPicPr preferRelativeResize="0"/>
          <p:nvPr/>
        </p:nvPicPr>
        <p:blipFill rotWithShape="1">
          <a:blip r:embed="rId4">
            <a:alphaModFix/>
          </a:blip>
          <a:srcRect b="52141" l="39298" r="39242" t="8122"/>
          <a:stretch/>
        </p:blipFill>
        <p:spPr>
          <a:xfrm>
            <a:off x="675587" y="3650850"/>
            <a:ext cx="823375" cy="13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5"/>
          <p:cNvPicPr preferRelativeResize="0"/>
          <p:nvPr/>
        </p:nvPicPr>
        <p:blipFill rotWithShape="1">
          <a:blip r:embed="rId4">
            <a:alphaModFix/>
          </a:blip>
          <a:srcRect b="8575" l="9565" r="68631" t="51445"/>
          <a:stretch/>
        </p:blipFill>
        <p:spPr>
          <a:xfrm>
            <a:off x="7645063" y="3650850"/>
            <a:ext cx="823375" cy="13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5"/>
          <p:cNvPicPr preferRelativeResize="0"/>
          <p:nvPr/>
        </p:nvPicPr>
        <p:blipFill rotWithShape="1">
          <a:blip r:embed="rId4">
            <a:alphaModFix/>
          </a:blip>
          <a:srcRect b="8575" l="39295" r="38901" t="51445"/>
          <a:stretch/>
        </p:blipFill>
        <p:spPr>
          <a:xfrm>
            <a:off x="4017263" y="3650850"/>
            <a:ext cx="823375" cy="1368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" name="Google Shape;161;p25"/>
          <p:cNvCxnSpPr/>
          <p:nvPr/>
        </p:nvCxnSpPr>
        <p:spPr>
          <a:xfrm flipH="1">
            <a:off x="1426250" y="3003900"/>
            <a:ext cx="3256200" cy="8823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3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3">
            <a:alphaModFix/>
          </a:blip>
          <a:srcRect b="8575" l="9565" r="68631" t="51445"/>
          <a:stretch/>
        </p:blipFill>
        <p:spPr>
          <a:xfrm>
            <a:off x="714400" y="3538575"/>
            <a:ext cx="823375" cy="13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b="52141" l="68495" r="10045" t="8122"/>
          <a:stretch/>
        </p:blipFill>
        <p:spPr>
          <a:xfrm>
            <a:off x="7606212" y="3538575"/>
            <a:ext cx="823375" cy="13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6"/>
          <p:cNvPicPr preferRelativeResize="0"/>
          <p:nvPr/>
        </p:nvPicPr>
        <p:blipFill rotWithShape="1">
          <a:blip r:embed="rId3">
            <a:alphaModFix/>
          </a:blip>
          <a:srcRect b="8575" l="68250" r="9946" t="51445"/>
          <a:stretch/>
        </p:blipFill>
        <p:spPr>
          <a:xfrm>
            <a:off x="4235100" y="3538575"/>
            <a:ext cx="823375" cy="1368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in cans Cheaper Than Retail Price&gt; Buy Clothing, Accessories and lifestyle  products for women &amp; men -" id="169" name="Google Shape;169;p26"/>
          <p:cNvPicPr preferRelativeResize="0"/>
          <p:nvPr/>
        </p:nvPicPr>
        <p:blipFill rotWithShape="1">
          <a:blip r:embed="rId4">
            <a:alphaModFix/>
          </a:blip>
          <a:srcRect b="11026" l="0" r="0" t="10768"/>
          <a:stretch/>
        </p:blipFill>
        <p:spPr>
          <a:xfrm>
            <a:off x="2589900" y="0"/>
            <a:ext cx="3964200" cy="2997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0" name="Google Shape;170;p26"/>
          <p:cNvCxnSpPr/>
          <p:nvPr/>
        </p:nvCxnSpPr>
        <p:spPr>
          <a:xfrm flipH="1">
            <a:off x="1428600" y="2997650"/>
            <a:ext cx="3143400" cy="7737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2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 txBox="1"/>
          <p:nvPr/>
        </p:nvSpPr>
        <p:spPr>
          <a:xfrm>
            <a:off x="1655250" y="0"/>
            <a:ext cx="5833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TRÒ CHƠI 2: THI XEM AI NHANH</a:t>
            </a:r>
            <a:endParaRPr b="1" sz="2000"/>
          </a:p>
        </p:txBody>
      </p:sp>
      <p:pic>
        <p:nvPicPr>
          <p:cNvPr id="176" name="Google Shape;176;p27"/>
          <p:cNvPicPr preferRelativeResize="0"/>
          <p:nvPr/>
        </p:nvPicPr>
        <p:blipFill rotWithShape="1">
          <a:blip r:embed="rId3">
            <a:alphaModFix/>
          </a:blip>
          <a:srcRect b="3789" l="5451" r="3845" t="13647"/>
          <a:stretch/>
        </p:blipFill>
        <p:spPr>
          <a:xfrm>
            <a:off x="1064226" y="660875"/>
            <a:ext cx="7015548" cy="406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000" y="966100"/>
            <a:ext cx="4478400" cy="246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8"/>
          <p:cNvPicPr preferRelativeResize="0"/>
          <p:nvPr/>
        </p:nvPicPr>
        <p:blipFill rotWithShape="1">
          <a:blip r:embed="rId4">
            <a:alphaModFix/>
          </a:blip>
          <a:srcRect b="52141" l="39298" r="39242" t="8122"/>
          <a:stretch/>
        </p:blipFill>
        <p:spPr>
          <a:xfrm>
            <a:off x="6962612" y="2215225"/>
            <a:ext cx="1684125" cy="279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9"/>
          <p:cNvPicPr preferRelativeResize="0"/>
          <p:nvPr/>
        </p:nvPicPr>
        <p:blipFill rotWithShape="1">
          <a:blip r:embed="rId3">
            <a:alphaModFix/>
          </a:blip>
          <a:srcRect b="15788" l="0" r="2066" t="5699"/>
          <a:stretch/>
        </p:blipFill>
        <p:spPr>
          <a:xfrm>
            <a:off x="195050" y="1093699"/>
            <a:ext cx="4995750" cy="310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9"/>
          <p:cNvPicPr preferRelativeResize="0"/>
          <p:nvPr/>
        </p:nvPicPr>
        <p:blipFill rotWithShape="1">
          <a:blip r:embed="rId4">
            <a:alphaModFix/>
          </a:blip>
          <a:srcRect b="8575" l="68250" r="9946" t="51445"/>
          <a:stretch/>
        </p:blipFill>
        <p:spPr>
          <a:xfrm>
            <a:off x="7353875" y="2365325"/>
            <a:ext cx="1510701" cy="251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200" y="538350"/>
            <a:ext cx="2691123" cy="387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0"/>
          <p:cNvPicPr preferRelativeResize="0"/>
          <p:nvPr/>
        </p:nvPicPr>
        <p:blipFill rotWithShape="1">
          <a:blip r:embed="rId4">
            <a:alphaModFix/>
          </a:blip>
          <a:srcRect b="8575" l="9565" r="68631" t="51445"/>
          <a:stretch/>
        </p:blipFill>
        <p:spPr>
          <a:xfrm>
            <a:off x="7394300" y="2602775"/>
            <a:ext cx="1470275" cy="244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1"/>
          <p:cNvPicPr preferRelativeResize="0"/>
          <p:nvPr/>
        </p:nvPicPr>
        <p:blipFill rotWithShape="1">
          <a:blip r:embed="rId3">
            <a:alphaModFix/>
          </a:blip>
          <a:srcRect b="9120" l="4786" r="2818" t="5482"/>
          <a:stretch/>
        </p:blipFill>
        <p:spPr>
          <a:xfrm>
            <a:off x="270725" y="759625"/>
            <a:ext cx="4490376" cy="333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1"/>
          <p:cNvPicPr preferRelativeResize="0"/>
          <p:nvPr/>
        </p:nvPicPr>
        <p:blipFill rotWithShape="1">
          <a:blip r:embed="rId4">
            <a:alphaModFix/>
          </a:blip>
          <a:srcRect b="52141" l="39298" r="39242" t="8122"/>
          <a:stretch/>
        </p:blipFill>
        <p:spPr>
          <a:xfrm>
            <a:off x="6962612" y="2215225"/>
            <a:ext cx="1684125" cy="279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b="46243" l="5840" r="80088" t="14486"/>
          <a:stretch/>
        </p:blipFill>
        <p:spPr>
          <a:xfrm>
            <a:off x="1522713" y="31350"/>
            <a:ext cx="1526576" cy="186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b="3928" l="5798" r="80559" t="63360"/>
          <a:stretch/>
        </p:blipFill>
        <p:spPr>
          <a:xfrm>
            <a:off x="1211763" y="1998312"/>
            <a:ext cx="2148477" cy="242405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25" y="4523000"/>
            <a:ext cx="457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Thùng rác VÀNG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/>
              <a:t>(Giấy, báo, thùng/hộp carton, sách cũ)</a:t>
            </a:r>
            <a:endParaRPr b="1" i="1"/>
          </a:p>
        </p:txBody>
      </p:sp>
      <p:sp>
        <p:nvSpPr>
          <p:cNvPr id="63" name="Google Shape;63;p14"/>
          <p:cNvSpPr txBox="1"/>
          <p:nvPr/>
        </p:nvSpPr>
        <p:spPr>
          <a:xfrm>
            <a:off x="4572025" y="4523000"/>
            <a:ext cx="457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Thùng rác XANH NƯỚC BIỂN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/>
              <a:t>(Chai, lọ, bình, cốc, ly làm bằng thủy tinh)</a:t>
            </a:r>
            <a:endParaRPr b="1" i="1"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46402" l="20547" r="65007" t="13688"/>
          <a:stretch/>
        </p:blipFill>
        <p:spPr>
          <a:xfrm>
            <a:off x="6094725" y="0"/>
            <a:ext cx="1526576" cy="186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 b="0" l="20547" r="65007" t="63542"/>
          <a:stretch/>
        </p:blipFill>
        <p:spPr>
          <a:xfrm>
            <a:off x="5796288" y="1998300"/>
            <a:ext cx="2123449" cy="242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2"/>
          <p:cNvPicPr preferRelativeResize="0"/>
          <p:nvPr/>
        </p:nvPicPr>
        <p:blipFill rotWithShape="1">
          <a:blip r:embed="rId3">
            <a:alphaModFix/>
          </a:blip>
          <a:srcRect b="16159" l="10523" r="9814" t="13733"/>
          <a:stretch/>
        </p:blipFill>
        <p:spPr>
          <a:xfrm>
            <a:off x="413475" y="482650"/>
            <a:ext cx="3144226" cy="378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2"/>
          <p:cNvPicPr preferRelativeResize="0"/>
          <p:nvPr/>
        </p:nvPicPr>
        <p:blipFill rotWithShape="1">
          <a:blip r:embed="rId4">
            <a:alphaModFix/>
          </a:blip>
          <a:srcRect b="52141" l="68495" r="10045" t="8122"/>
          <a:stretch/>
        </p:blipFill>
        <p:spPr>
          <a:xfrm>
            <a:off x="7571025" y="2724525"/>
            <a:ext cx="1372751" cy="228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575" y="599350"/>
            <a:ext cx="1989600" cy="358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3"/>
          <p:cNvPicPr preferRelativeResize="0"/>
          <p:nvPr/>
        </p:nvPicPr>
        <p:blipFill rotWithShape="1">
          <a:blip r:embed="rId4">
            <a:alphaModFix/>
          </a:blip>
          <a:srcRect b="52141" l="9965" r="68574" t="8122"/>
          <a:stretch/>
        </p:blipFill>
        <p:spPr>
          <a:xfrm>
            <a:off x="7561400" y="2719550"/>
            <a:ext cx="1392301" cy="23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4"/>
          <p:cNvPicPr preferRelativeResize="0"/>
          <p:nvPr/>
        </p:nvPicPr>
        <p:blipFill rotWithShape="1">
          <a:blip r:embed="rId3">
            <a:alphaModFix/>
          </a:blip>
          <a:srcRect b="16783" l="8224" r="5022" t="9573"/>
          <a:stretch/>
        </p:blipFill>
        <p:spPr>
          <a:xfrm>
            <a:off x="190125" y="1000725"/>
            <a:ext cx="5330324" cy="290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4"/>
          <p:cNvPicPr preferRelativeResize="0"/>
          <p:nvPr/>
        </p:nvPicPr>
        <p:blipFill rotWithShape="1">
          <a:blip r:embed="rId4">
            <a:alphaModFix/>
          </a:blip>
          <a:srcRect b="8575" l="39295" r="38901" t="51445"/>
          <a:stretch/>
        </p:blipFill>
        <p:spPr>
          <a:xfrm>
            <a:off x="7546950" y="2715200"/>
            <a:ext cx="1416625" cy="235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5"/>
          <p:cNvPicPr preferRelativeResize="0"/>
          <p:nvPr/>
        </p:nvPicPr>
        <p:blipFill rotWithShape="1">
          <a:blip r:embed="rId3">
            <a:alphaModFix/>
          </a:blip>
          <a:srcRect b="16704" l="0" r="0" t="16691"/>
          <a:stretch/>
        </p:blipFill>
        <p:spPr>
          <a:xfrm>
            <a:off x="212900" y="1085425"/>
            <a:ext cx="4485800" cy="231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5"/>
          <p:cNvPicPr preferRelativeResize="0"/>
          <p:nvPr/>
        </p:nvPicPr>
        <p:blipFill rotWithShape="1">
          <a:blip r:embed="rId4">
            <a:alphaModFix/>
          </a:blip>
          <a:srcRect b="52141" l="68495" r="10045" t="8122"/>
          <a:stretch/>
        </p:blipFill>
        <p:spPr>
          <a:xfrm>
            <a:off x="7571025" y="2724525"/>
            <a:ext cx="1372751" cy="228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 b="4100" l="37114" r="50941" t="63636"/>
          <a:stretch/>
        </p:blipFill>
        <p:spPr>
          <a:xfrm>
            <a:off x="1318213" y="2120475"/>
            <a:ext cx="1935627" cy="240252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25" y="4523000"/>
            <a:ext cx="457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Thùng rác XANH LÁ CÂY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/>
              <a:t>(Rác hữu cơ: thịt, rau, củ, quả, thức ăn thừa, hỏng)</a:t>
            </a:r>
            <a:endParaRPr b="1" i="1"/>
          </a:p>
        </p:txBody>
      </p:sp>
      <p:sp>
        <p:nvSpPr>
          <p:cNvPr id="72" name="Google Shape;72;p15"/>
          <p:cNvSpPr txBox="1"/>
          <p:nvPr/>
        </p:nvSpPr>
        <p:spPr>
          <a:xfrm>
            <a:off x="4572025" y="4523000"/>
            <a:ext cx="457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Thùng rác ĐỎ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/>
              <a:t>(Chai, lọ, bình, cốc, thìa, dĩa…đồ bằng nhựa)</a:t>
            </a:r>
            <a:endParaRPr b="1" i="1"/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b="3862" l="52287" r="35243" t="64114"/>
          <a:stretch/>
        </p:blipFill>
        <p:spPr>
          <a:xfrm>
            <a:off x="5854725" y="2120475"/>
            <a:ext cx="1970250" cy="243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b="46636" l="35939" r="49692" t="14409"/>
          <a:stretch/>
        </p:blipFill>
        <p:spPr>
          <a:xfrm>
            <a:off x="1485000" y="0"/>
            <a:ext cx="1602048" cy="203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 b="46373" l="51146" r="34257" t="14313"/>
          <a:stretch/>
        </p:blipFill>
        <p:spPr>
          <a:xfrm>
            <a:off x="6075638" y="0"/>
            <a:ext cx="1564775" cy="203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/>
        </p:nvSpPr>
        <p:spPr>
          <a:xfrm>
            <a:off x="25" y="4523000"/>
            <a:ext cx="457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Thùng rác XÁM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/>
              <a:t>(Rác kim loại: lon bia, lon nước ngọt, hộp sắt…)</a:t>
            </a:r>
            <a:endParaRPr b="1" i="1"/>
          </a:p>
        </p:txBody>
      </p:sp>
      <p:sp>
        <p:nvSpPr>
          <p:cNvPr id="81" name="Google Shape;81;p16"/>
          <p:cNvSpPr txBox="1"/>
          <p:nvPr/>
        </p:nvSpPr>
        <p:spPr>
          <a:xfrm>
            <a:off x="4572025" y="4523000"/>
            <a:ext cx="457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Thùng rác NÂU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/>
              <a:t>(Bùn, đất)</a:t>
            </a:r>
            <a:endParaRPr b="1" i="1"/>
          </a:p>
        </p:txBody>
      </p:sp>
      <p:pic>
        <p:nvPicPr>
          <p:cNvPr id="82" name="Google Shape;82;p16"/>
          <p:cNvPicPr preferRelativeResize="0"/>
          <p:nvPr/>
        </p:nvPicPr>
        <p:blipFill rotWithShape="1">
          <a:blip r:embed="rId3">
            <a:alphaModFix/>
          </a:blip>
          <a:srcRect b="46399" l="66430" r="19429" t="14289"/>
          <a:stretch/>
        </p:blipFill>
        <p:spPr>
          <a:xfrm>
            <a:off x="1497950" y="0"/>
            <a:ext cx="1576150" cy="194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 rotWithShape="1">
          <a:blip r:embed="rId3">
            <a:alphaModFix/>
          </a:blip>
          <a:srcRect b="4075" l="67630" r="20591" t="64975"/>
          <a:stretch/>
        </p:blipFill>
        <p:spPr>
          <a:xfrm>
            <a:off x="1280500" y="2131775"/>
            <a:ext cx="1950474" cy="239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 rotWithShape="1">
          <a:blip r:embed="rId3">
            <a:alphaModFix/>
          </a:blip>
          <a:srcRect b="3866" l="82620" r="5215" t="62916"/>
          <a:stretch/>
        </p:blipFill>
        <p:spPr>
          <a:xfrm>
            <a:off x="5841300" y="2131775"/>
            <a:ext cx="2033450" cy="239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 rotWithShape="1">
          <a:blip r:embed="rId3">
            <a:alphaModFix/>
          </a:blip>
          <a:srcRect b="46818" l="81784" r="4075" t="14551"/>
          <a:stretch/>
        </p:blipFill>
        <p:spPr>
          <a:xfrm>
            <a:off x="6062625" y="0"/>
            <a:ext cx="1603949" cy="1942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/>
        </p:nvSpPr>
        <p:spPr>
          <a:xfrm>
            <a:off x="1492800" y="85800"/>
            <a:ext cx="6158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CÁC CÁCH PHÂN LOẠI RÁC KHÁC</a:t>
            </a:r>
            <a:endParaRPr b="1" sz="2500"/>
          </a:p>
        </p:txBody>
      </p:sp>
      <p:pic>
        <p:nvPicPr>
          <p:cNvPr id="91" name="Google Shape;91;p17"/>
          <p:cNvPicPr preferRelativeResize="0"/>
          <p:nvPr/>
        </p:nvPicPr>
        <p:blipFill rotWithShape="1">
          <a:blip r:embed="rId3">
            <a:alphaModFix/>
          </a:blip>
          <a:srcRect b="0" l="4719" r="7237" t="14929"/>
          <a:stretch/>
        </p:blipFill>
        <p:spPr>
          <a:xfrm>
            <a:off x="2448250" y="813600"/>
            <a:ext cx="4247475" cy="38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8"/>
          <p:cNvPicPr preferRelativeResize="0"/>
          <p:nvPr/>
        </p:nvPicPr>
        <p:blipFill rotWithShape="1">
          <a:blip r:embed="rId3">
            <a:alphaModFix/>
          </a:blip>
          <a:srcRect b="12309" l="10931" r="9157" t="4571"/>
          <a:stretch/>
        </p:blipFill>
        <p:spPr>
          <a:xfrm>
            <a:off x="2296775" y="0"/>
            <a:ext cx="4550450" cy="465077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/>
          <p:nvPr/>
        </p:nvSpPr>
        <p:spPr>
          <a:xfrm>
            <a:off x="2348900" y="4650775"/>
            <a:ext cx="1040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Giấy</a:t>
            </a:r>
            <a:endParaRPr b="1" sz="2000"/>
          </a:p>
        </p:txBody>
      </p:sp>
      <p:sp>
        <p:nvSpPr>
          <p:cNvPr id="98" name="Google Shape;98;p18"/>
          <p:cNvSpPr txBox="1"/>
          <p:nvPr/>
        </p:nvSpPr>
        <p:spPr>
          <a:xfrm>
            <a:off x="3736200" y="4650775"/>
            <a:ext cx="167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Rác hữu cơ</a:t>
            </a:r>
            <a:endParaRPr b="1" sz="2000"/>
          </a:p>
        </p:txBody>
      </p:sp>
      <p:sp>
        <p:nvSpPr>
          <p:cNvPr id="99" name="Google Shape;99;p18"/>
          <p:cNvSpPr txBox="1"/>
          <p:nvPr/>
        </p:nvSpPr>
        <p:spPr>
          <a:xfrm>
            <a:off x="5754400" y="4650775"/>
            <a:ext cx="1040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Nhựa</a:t>
            </a:r>
            <a:endParaRPr b="1" sz="2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9"/>
          <p:cNvPicPr preferRelativeResize="0"/>
          <p:nvPr/>
        </p:nvPicPr>
        <p:blipFill rotWithShape="1">
          <a:blip r:embed="rId3">
            <a:alphaModFix/>
          </a:blip>
          <a:srcRect b="18606" l="3854" r="4359" t="11497"/>
          <a:stretch/>
        </p:blipFill>
        <p:spPr>
          <a:xfrm>
            <a:off x="0" y="0"/>
            <a:ext cx="9144000" cy="45737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/>
        </p:nvSpPr>
        <p:spPr>
          <a:xfrm>
            <a:off x="41325" y="4616925"/>
            <a:ext cx="1401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Giấy</a:t>
            </a:r>
            <a:endParaRPr b="1" sz="2000"/>
          </a:p>
        </p:txBody>
      </p:sp>
      <p:sp>
        <p:nvSpPr>
          <p:cNvPr id="106" name="Google Shape;106;p19"/>
          <p:cNvSpPr txBox="1"/>
          <p:nvPr/>
        </p:nvSpPr>
        <p:spPr>
          <a:xfrm>
            <a:off x="1573950" y="4616925"/>
            <a:ext cx="1401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Kính</a:t>
            </a:r>
            <a:endParaRPr b="1" sz="2000"/>
          </a:p>
        </p:txBody>
      </p:sp>
      <p:sp>
        <p:nvSpPr>
          <p:cNvPr id="107" name="Google Shape;107;p19"/>
          <p:cNvSpPr txBox="1"/>
          <p:nvPr/>
        </p:nvSpPr>
        <p:spPr>
          <a:xfrm>
            <a:off x="3106575" y="4616925"/>
            <a:ext cx="1401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Hữu cơ</a:t>
            </a:r>
            <a:endParaRPr b="1" sz="2000"/>
          </a:p>
        </p:txBody>
      </p:sp>
      <p:sp>
        <p:nvSpPr>
          <p:cNvPr id="108" name="Google Shape;108;p19"/>
          <p:cNvSpPr txBox="1"/>
          <p:nvPr/>
        </p:nvSpPr>
        <p:spPr>
          <a:xfrm>
            <a:off x="4639200" y="4616925"/>
            <a:ext cx="1401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Nhựa</a:t>
            </a:r>
            <a:endParaRPr b="1" sz="2000"/>
          </a:p>
        </p:txBody>
      </p:sp>
      <p:sp>
        <p:nvSpPr>
          <p:cNvPr id="109" name="Google Shape;109;p19"/>
          <p:cNvSpPr txBox="1"/>
          <p:nvPr/>
        </p:nvSpPr>
        <p:spPr>
          <a:xfrm>
            <a:off x="6015125" y="4616925"/>
            <a:ext cx="1710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Rác điện tử</a:t>
            </a:r>
            <a:endParaRPr b="1" sz="2000"/>
          </a:p>
        </p:txBody>
      </p:sp>
      <p:sp>
        <p:nvSpPr>
          <p:cNvPr id="110" name="Google Shape;110;p19"/>
          <p:cNvSpPr txBox="1"/>
          <p:nvPr/>
        </p:nvSpPr>
        <p:spPr>
          <a:xfrm>
            <a:off x="7704450" y="4616925"/>
            <a:ext cx="1401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Kim loại</a:t>
            </a:r>
            <a:endParaRPr b="1" sz="2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/>
          <p:nvPr/>
        </p:nvSpPr>
        <p:spPr>
          <a:xfrm>
            <a:off x="1655250" y="0"/>
            <a:ext cx="5833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TRÒ CHƠI 1: BỎ RÁC ĐÚNG THÙNG</a:t>
            </a:r>
            <a:endParaRPr b="1" sz="2000"/>
          </a:p>
        </p:txBody>
      </p:sp>
      <p:pic>
        <p:nvPicPr>
          <p:cNvPr id="116" name="Google Shape;116;p20"/>
          <p:cNvPicPr preferRelativeResize="0"/>
          <p:nvPr/>
        </p:nvPicPr>
        <p:blipFill rotWithShape="1">
          <a:blip r:embed="rId3">
            <a:alphaModFix/>
          </a:blip>
          <a:srcRect b="0" l="0" r="0" t="26226"/>
          <a:stretch/>
        </p:blipFill>
        <p:spPr>
          <a:xfrm>
            <a:off x="1655250" y="613950"/>
            <a:ext cx="5833500" cy="4303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1"/>
          <p:cNvPicPr preferRelativeResize="0"/>
          <p:nvPr/>
        </p:nvPicPr>
        <p:blipFill rotWithShape="1">
          <a:blip r:embed="rId3">
            <a:alphaModFix/>
          </a:blip>
          <a:srcRect b="52141" l="9965" r="68574" t="8122"/>
          <a:stretch/>
        </p:blipFill>
        <p:spPr>
          <a:xfrm>
            <a:off x="789200" y="3442325"/>
            <a:ext cx="823375" cy="13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 rotWithShape="1">
          <a:blip r:embed="rId3">
            <a:alphaModFix/>
          </a:blip>
          <a:srcRect b="52141" l="39298" r="39242" t="8122"/>
          <a:stretch/>
        </p:blipFill>
        <p:spPr>
          <a:xfrm>
            <a:off x="4160312" y="3442325"/>
            <a:ext cx="823375" cy="13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1"/>
          <p:cNvPicPr preferRelativeResize="0"/>
          <p:nvPr/>
        </p:nvPicPr>
        <p:blipFill rotWithShape="1">
          <a:blip r:embed="rId3">
            <a:alphaModFix/>
          </a:blip>
          <a:srcRect b="52141" l="68495" r="10045" t="8122"/>
          <a:stretch/>
        </p:blipFill>
        <p:spPr>
          <a:xfrm>
            <a:off x="7531425" y="3442325"/>
            <a:ext cx="823375" cy="13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0488" y="0"/>
            <a:ext cx="6983025" cy="27720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" name="Google Shape;125;p21"/>
          <p:cNvCxnSpPr/>
          <p:nvPr/>
        </p:nvCxnSpPr>
        <p:spPr>
          <a:xfrm>
            <a:off x="4735925" y="2570825"/>
            <a:ext cx="2801400" cy="11922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