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1f52a19fe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1f52a19fe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f52a19fe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1f52a19fe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1f52a19fe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1f52a19fe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f52a19fe0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1f52a19fe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1f52a19fe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1f52a19fe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6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0" y="0"/>
            <a:ext cx="9144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TRÒ CHƠI </a:t>
            </a:r>
            <a:endParaRPr b="1" sz="3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“CHỌN HÀNH ĐỘNG THEO YÊU CẦU”</a:t>
            </a:r>
            <a:endParaRPr b="1" sz="3500"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52843" l="15784" r="18308" t="6685"/>
          <a:stretch/>
        </p:blipFill>
        <p:spPr>
          <a:xfrm>
            <a:off x="523025" y="1376200"/>
            <a:ext cx="3999150" cy="369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11287" l="15784" r="18308" t="47699"/>
          <a:stretch/>
        </p:blipFill>
        <p:spPr>
          <a:xfrm>
            <a:off x="4522175" y="1376200"/>
            <a:ext cx="4098800" cy="369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52843" l="15784" r="18308" t="6685"/>
          <a:stretch/>
        </p:blipFill>
        <p:spPr>
          <a:xfrm>
            <a:off x="3246863" y="2694225"/>
            <a:ext cx="2650276" cy="24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3074" y="182250"/>
            <a:ext cx="2550476" cy="182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63275" y="182250"/>
            <a:ext cx="2780724" cy="182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6">
            <a:alphaModFix/>
          </a:blip>
          <a:srcRect b="0" l="9739" r="0" t="0"/>
          <a:stretch/>
        </p:blipFill>
        <p:spPr>
          <a:xfrm>
            <a:off x="0" y="182250"/>
            <a:ext cx="2973324" cy="1825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14"/>
          <p:cNvCxnSpPr/>
          <p:nvPr/>
        </p:nvCxnSpPr>
        <p:spPr>
          <a:xfrm>
            <a:off x="1293025" y="2033425"/>
            <a:ext cx="2709600" cy="888000"/>
          </a:xfrm>
          <a:prstGeom prst="straightConnector1">
            <a:avLst/>
          </a:prstGeom>
          <a:noFill/>
          <a:ln cap="flat" cmpd="sng" w="38100">
            <a:solidFill>
              <a:srgbClr val="0B5394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11287" l="15784" r="18308" t="47699"/>
          <a:stretch/>
        </p:blipFill>
        <p:spPr>
          <a:xfrm>
            <a:off x="3219538" y="2704500"/>
            <a:ext cx="2704924" cy="243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2100"/>
            <a:ext cx="2738500" cy="18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5500" y="122100"/>
            <a:ext cx="2501898" cy="19266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Google Shape;73;p15"/>
          <p:cNvCxnSpPr>
            <a:stCxn id="74" idx="2"/>
          </p:cNvCxnSpPr>
          <p:nvPr/>
        </p:nvCxnSpPr>
        <p:spPr>
          <a:xfrm flipH="1">
            <a:off x="5303650" y="2018100"/>
            <a:ext cx="2487900" cy="972000"/>
          </a:xfrm>
          <a:prstGeom prst="straightConnector1">
            <a:avLst/>
          </a:prstGeom>
          <a:noFill/>
          <a:ln cap="flat" cmpd="sng" w="38100">
            <a:solidFill>
              <a:srgbClr val="99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74" name="Google Shape;7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39100" y="0"/>
            <a:ext cx="2704901" cy="20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8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8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 rotWithShape="1">
          <a:blip r:embed="rId3">
            <a:alphaModFix/>
          </a:blip>
          <a:srcRect b="52843" l="15784" r="18308" t="6685"/>
          <a:stretch/>
        </p:blipFill>
        <p:spPr>
          <a:xfrm>
            <a:off x="3246863" y="2694225"/>
            <a:ext cx="2650276" cy="24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" y="138200"/>
            <a:ext cx="3157975" cy="2130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" name="Google Shape;81;p16"/>
          <p:cNvCxnSpPr>
            <a:stCxn id="80" idx="2"/>
          </p:cNvCxnSpPr>
          <p:nvPr/>
        </p:nvCxnSpPr>
        <p:spPr>
          <a:xfrm>
            <a:off x="1579000" y="2268700"/>
            <a:ext cx="2186400" cy="973800"/>
          </a:xfrm>
          <a:prstGeom prst="straightConnector1">
            <a:avLst/>
          </a:prstGeom>
          <a:noFill/>
          <a:ln cap="flat" cmpd="sng" w="38100">
            <a:solidFill>
              <a:srgbClr val="0B539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2" name="Google Shape;82;p16"/>
          <p:cNvCxnSpPr>
            <a:stCxn id="83" idx="2"/>
          </p:cNvCxnSpPr>
          <p:nvPr/>
        </p:nvCxnSpPr>
        <p:spPr>
          <a:xfrm flipH="1">
            <a:off x="4595500" y="2313500"/>
            <a:ext cx="8100" cy="505800"/>
          </a:xfrm>
          <a:prstGeom prst="straightConnector1">
            <a:avLst/>
          </a:prstGeom>
          <a:noFill/>
          <a:ln cap="flat" cmpd="sng" w="38100">
            <a:solidFill>
              <a:srgbClr val="0B5394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83" name="Google Shape;83;p16"/>
          <p:cNvPicPr preferRelativeResize="0"/>
          <p:nvPr/>
        </p:nvPicPr>
        <p:blipFill rotWithShape="1">
          <a:blip r:embed="rId5">
            <a:alphaModFix/>
          </a:blip>
          <a:srcRect b="3725" l="10447" r="15822" t="0"/>
          <a:stretch/>
        </p:blipFill>
        <p:spPr>
          <a:xfrm>
            <a:off x="3765325" y="138200"/>
            <a:ext cx="1676549" cy="217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01950" y="183003"/>
            <a:ext cx="2942050" cy="213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4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 b="11287" l="15784" r="18308" t="47699"/>
          <a:stretch/>
        </p:blipFill>
        <p:spPr>
          <a:xfrm>
            <a:off x="3219538" y="2704500"/>
            <a:ext cx="2704924" cy="243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60425"/>
            <a:ext cx="3122325" cy="2097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8525" y="160425"/>
            <a:ext cx="2935475" cy="209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 rotWithShape="1">
          <a:blip r:embed="rId6">
            <a:alphaModFix/>
          </a:blip>
          <a:srcRect b="10391" l="23591" r="27916" t="10644"/>
          <a:stretch/>
        </p:blipFill>
        <p:spPr>
          <a:xfrm>
            <a:off x="4017363" y="160425"/>
            <a:ext cx="1296125" cy="2097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7"/>
          <p:cNvCxnSpPr>
            <a:stCxn id="90" idx="2"/>
          </p:cNvCxnSpPr>
          <p:nvPr/>
        </p:nvCxnSpPr>
        <p:spPr>
          <a:xfrm>
            <a:off x="1561162" y="2257701"/>
            <a:ext cx="2387700" cy="831900"/>
          </a:xfrm>
          <a:prstGeom prst="straightConnector1">
            <a:avLst/>
          </a:prstGeom>
          <a:noFill/>
          <a:ln cap="flat" cmpd="sng" w="38100">
            <a:solidFill>
              <a:srgbClr val="99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" name="Google Shape;94;p17"/>
          <p:cNvCxnSpPr>
            <a:stCxn id="91" idx="2"/>
          </p:cNvCxnSpPr>
          <p:nvPr/>
        </p:nvCxnSpPr>
        <p:spPr>
          <a:xfrm flipH="1">
            <a:off x="5410963" y="2257700"/>
            <a:ext cx="2265300" cy="831900"/>
          </a:xfrm>
          <a:prstGeom prst="straightConnector1">
            <a:avLst/>
          </a:prstGeom>
          <a:noFill/>
          <a:ln cap="flat" cmpd="sng" w="38100">
            <a:solidFill>
              <a:srgbClr val="99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4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6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6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6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6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 rotWithShape="1">
          <a:blip r:embed="rId3">
            <a:alphaModFix/>
          </a:blip>
          <a:srcRect b="52843" l="15784" r="18308" t="6685"/>
          <a:stretch/>
        </p:blipFill>
        <p:spPr>
          <a:xfrm>
            <a:off x="3246863" y="2694225"/>
            <a:ext cx="2650276" cy="24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4750"/>
            <a:ext cx="2931015" cy="195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32868" y="144750"/>
            <a:ext cx="2711132" cy="195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10911" y="144750"/>
            <a:ext cx="2942061" cy="19540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p18"/>
          <p:cNvCxnSpPr>
            <a:stCxn id="100" idx="2"/>
          </p:cNvCxnSpPr>
          <p:nvPr/>
        </p:nvCxnSpPr>
        <p:spPr>
          <a:xfrm>
            <a:off x="1465507" y="2098775"/>
            <a:ext cx="2337900" cy="1044600"/>
          </a:xfrm>
          <a:prstGeom prst="straightConnector1">
            <a:avLst/>
          </a:prstGeom>
          <a:noFill/>
          <a:ln cap="flat" cmpd="sng" w="38100">
            <a:solidFill>
              <a:srgbClr val="0B539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" name="Google Shape;104;p18"/>
          <p:cNvCxnSpPr>
            <a:stCxn id="102" idx="2"/>
            <a:endCxn id="99" idx="0"/>
          </p:cNvCxnSpPr>
          <p:nvPr/>
        </p:nvCxnSpPr>
        <p:spPr>
          <a:xfrm flipH="1">
            <a:off x="4572141" y="2098769"/>
            <a:ext cx="109800" cy="595500"/>
          </a:xfrm>
          <a:prstGeom prst="straightConnector1">
            <a:avLst/>
          </a:prstGeom>
          <a:noFill/>
          <a:ln cap="flat" cmpd="sng" w="38100">
            <a:solidFill>
              <a:srgbClr val="0B5394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