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8" r:id="rId4"/>
    <p:sldId id="271" r:id="rId5"/>
    <p:sldId id="259" r:id="rId6"/>
    <p:sldId id="275" r:id="rId7"/>
    <p:sldId id="276" r:id="rId8"/>
    <p:sldId id="262" r:id="rId9"/>
    <p:sldId id="263" r:id="rId10"/>
    <p:sldId id="264" r:id="rId11"/>
    <p:sldId id="265" r:id="rId12"/>
    <p:sldId id="278" r:id="rId13"/>
    <p:sldId id="266" r:id="rId14"/>
    <p:sldId id="267" r:id="rId15"/>
    <p:sldId id="279" r:id="rId16"/>
    <p:sldId id="280" r:id="rId17"/>
    <p:sldId id="281" r:id="rId18"/>
    <p:sldId id="283" r:id="rId19"/>
    <p:sldId id="295" r:id="rId20"/>
    <p:sldId id="284" r:id="rId21"/>
    <p:sldId id="285" r:id="rId22"/>
    <p:sldId id="286" r:id="rId23"/>
    <p:sldId id="290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9F"/>
    <a:srgbClr val="A1ABF9"/>
    <a:srgbClr val="E676B9"/>
    <a:srgbClr val="AAD933"/>
    <a:srgbClr val="BE6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E9867-175A-4162-A400-AB9B274FBFCC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5A6EF-96D4-418E-9650-1A83EBE4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2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5A6EF-96D4-418E-9650-1A83EBE439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1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5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8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9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8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3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0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5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3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1875-48DC-4EAB-AF52-A45A747C35E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8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64" y="246944"/>
            <a:ext cx="7772400" cy="9144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D</a:t>
            </a:r>
            <a:r>
              <a:rPr lang="vi-V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b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ĐẠI BẢN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971800"/>
            <a:ext cx="8686800" cy="3886200"/>
          </a:xfrm>
        </p:spPr>
        <p:txBody>
          <a:bodyPr>
            <a:normAutofit fontScale="85000" lnSpcReduction="20000"/>
          </a:bodyPr>
          <a:lstStyle/>
          <a:p>
            <a:r>
              <a:rPr lang="nl-NL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Biện pháp: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“Lồng ghép phương pháp Steam vào trong hoạt động giáo dục cho trẻ 4 – 5 tuổi trong trường mầm non”.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nl-NL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Tên tác giả  : Nguyễn Thị Trang - Phạm Thị Hậu</a:t>
            </a:r>
          </a:p>
          <a:p>
            <a:pPr algn="l"/>
            <a:r>
              <a:rPr lang="nl-NL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Độ tuổi       :  4 -5 tuổi</a:t>
            </a:r>
          </a:p>
          <a:p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nl-NL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học</a:t>
            </a:r>
            <a:r>
              <a:rPr lang="nl-NL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2023 – 2024</a:t>
            </a:r>
            <a:endParaRPr lang="en-US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1828800"/>
            <a:ext cx="4840928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31649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thuyết</a:t>
            </a:r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trình</a:t>
            </a:r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68E5BF-A775-4CF2-B87A-A2966FA3A87F}"/>
              </a:ext>
            </a:extLst>
          </p:cNvPr>
          <p:cNvSpPr txBox="1">
            <a:spLocks/>
          </p:cNvSpPr>
          <p:nvPr/>
        </p:nvSpPr>
        <p:spPr>
          <a:xfrm>
            <a:off x="2743200" y="2232378"/>
            <a:ext cx="4038600" cy="739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GIÁO VIÊN GIỎI CẤP TR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0455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62200" y="24008"/>
            <a:ext cx="5029200" cy="1295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7014" y="1319408"/>
            <a:ext cx="4038600" cy="8141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9306" y="1890908"/>
            <a:ext cx="4412293" cy="496709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?”, “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?”, “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?”, “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?”….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Cho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1" r="27521"/>
          <a:stretch/>
        </p:blipFill>
        <p:spPr bwMode="auto">
          <a:xfrm>
            <a:off x="63673" y="2286000"/>
            <a:ext cx="435592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787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76200" y="533400"/>
            <a:ext cx="4495800" cy="63246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5ae31c8c403bb365ea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/>
          <a:stretch>
            <a:fillRect/>
          </a:stretch>
        </p:blipFill>
        <p:spPr bwMode="auto">
          <a:xfrm>
            <a:off x="4724400" y="228600"/>
            <a:ext cx="4191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4724400" y="3886200"/>
            <a:ext cx="4191000" cy="28194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51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914400"/>
            <a:ext cx="2438400" cy="419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1524000"/>
            <a:ext cx="36576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3841" y="4191000"/>
            <a:ext cx="36576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Arrow Connector 5"/>
          <p:cNvCxnSpPr>
            <a:stCxn id="2" idx="6"/>
            <a:endCxn id="3" idx="1"/>
          </p:cNvCxnSpPr>
          <p:nvPr/>
        </p:nvCxnSpPr>
        <p:spPr>
          <a:xfrm flipV="1">
            <a:off x="2743200" y="2171700"/>
            <a:ext cx="11430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6"/>
            <a:endCxn id="4" idx="1"/>
          </p:cNvCxnSpPr>
          <p:nvPr/>
        </p:nvCxnSpPr>
        <p:spPr>
          <a:xfrm>
            <a:off x="2743200" y="3009900"/>
            <a:ext cx="1110641" cy="1828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3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457200" y="1219200"/>
            <a:ext cx="7906011" cy="1143000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Chua,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múi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loud 5"/>
          <p:cNvSpPr/>
          <p:nvPr/>
        </p:nvSpPr>
        <p:spPr>
          <a:xfrm>
            <a:off x="18789" y="76200"/>
            <a:ext cx="9125211" cy="11430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7" r="26627"/>
          <a:stretch/>
        </p:blipFill>
        <p:spPr bwMode="auto">
          <a:xfrm>
            <a:off x="228600" y="2514600"/>
            <a:ext cx="4038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7" r="25027"/>
          <a:stretch/>
        </p:blipFill>
        <p:spPr bwMode="auto">
          <a:xfrm>
            <a:off x="4581394" y="2590800"/>
            <a:ext cx="4334006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107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9643" y="152400"/>
            <a:ext cx="4113757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105" y="152400"/>
            <a:ext cx="436265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Single Corner Rectangle 3"/>
          <p:cNvSpPr/>
          <p:nvPr/>
        </p:nvSpPr>
        <p:spPr>
          <a:xfrm>
            <a:off x="152400" y="3733800"/>
            <a:ext cx="8839200" cy="2971800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980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43627" y="0"/>
            <a:ext cx="7467600" cy="121920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1338197"/>
            <a:ext cx="4448827" cy="5486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múi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7428" y="1600200"/>
            <a:ext cx="439989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18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7160" y="0"/>
            <a:ext cx="9067800" cy="13716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621060" y="1676400"/>
            <a:ext cx="4522940" cy="47244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5" r="28005"/>
          <a:stretch/>
        </p:blipFill>
        <p:spPr bwMode="auto">
          <a:xfrm>
            <a:off x="87160" y="1671790"/>
            <a:ext cx="4408640" cy="472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475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609600" y="5105400"/>
            <a:ext cx="8001000" cy="16764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can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1" y="228601"/>
            <a:ext cx="4457700" cy="46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0600" y="228601"/>
            <a:ext cx="4328786" cy="46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051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" y="304800"/>
            <a:ext cx="8915400" cy="11430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4836614" y="1981200"/>
            <a:ext cx="4076699" cy="4114800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Khi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9" y="1804953"/>
            <a:ext cx="4733559" cy="223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9" y="4090074"/>
            <a:ext cx="4733559" cy="26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0727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152400" y="314325"/>
            <a:ext cx="4267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/>
        </p:blipFill>
        <p:spPr bwMode="auto">
          <a:xfrm>
            <a:off x="152400" y="32004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724400" y="1219200"/>
            <a:ext cx="4267200" cy="3962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357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71600" y="208156"/>
            <a:ext cx="685800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non”.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971800"/>
            <a:ext cx="2286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LÝ DO CHỌN ĐỀ TÀI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2971800"/>
            <a:ext cx="2514600" cy="3657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BIỆN PHÁP GIẢI QUYẾT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3006969"/>
            <a:ext cx="2514600" cy="365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 QUẢ THỰC HIỆN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790700" y="1600200"/>
            <a:ext cx="28194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 flipH="1">
            <a:off x="4457700" y="1600200"/>
            <a:ext cx="1143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0"/>
          </p:cNvCxnSpPr>
          <p:nvPr/>
        </p:nvCxnSpPr>
        <p:spPr>
          <a:xfrm>
            <a:off x="4572000" y="1600200"/>
            <a:ext cx="2933700" cy="14067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29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685800"/>
            <a:ext cx="8991600" cy="2819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muốn.Khi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8224" y="3962400"/>
            <a:ext cx="8153400" cy="1752600"/>
          </a:xfrm>
          <a:prstGeom prst="ellipse">
            <a:avLst/>
          </a:prstGeom>
          <a:solidFill>
            <a:srgbClr val="E676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13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057400" y="152400"/>
            <a:ext cx="5562600" cy="1066800"/>
          </a:xfrm>
          <a:prstGeom prst="cloud">
            <a:avLst/>
          </a:prstGeom>
          <a:solidFill>
            <a:srgbClr val="E676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1.3.Kết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1295400"/>
            <a:ext cx="4267200" cy="541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ưỡng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5800" y="1905000"/>
            <a:ext cx="426720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018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52400" y="1828800"/>
            <a:ext cx="8915400" cy="3733800"/>
          </a:xfrm>
          <a:prstGeom prst="flowChartAlternateProcess">
            <a:avLst/>
          </a:prstGeom>
          <a:solidFill>
            <a:srgbClr val="F7F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7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238250" y="4175"/>
            <a:ext cx="6781800" cy="1143000"/>
          </a:xfrm>
          <a:prstGeom prst="cloud">
            <a:avLst/>
          </a:prstGeom>
          <a:solidFill>
            <a:srgbClr val="F7F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 QUẢ THỰC HIỆN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1295400"/>
            <a:ext cx="8458200" cy="762000"/>
          </a:xfrm>
          <a:prstGeom prst="roundRect">
            <a:avLst/>
          </a:prstGeom>
          <a:solidFill>
            <a:srgbClr val="AAD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2194665"/>
            <a:ext cx="2895600" cy="4648200"/>
          </a:xfrm>
          <a:prstGeom prst="roundRect">
            <a:avLst/>
          </a:prstGeom>
          <a:solidFill>
            <a:srgbClr val="E676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trẻ.</a:t>
            </a: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09795" y="2219717"/>
            <a:ext cx="2857500" cy="4648200"/>
          </a:xfrm>
          <a:prstGeom prst="roundRect">
            <a:avLst/>
          </a:prstGeom>
          <a:solidFill>
            <a:srgbClr val="A1AB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  <a:latin typeface="+mj-lt"/>
              </a:rPr>
              <a:t>2.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Đối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b="1" dirty="0">
                <a:solidFill>
                  <a:schemeClr val="tx1"/>
                </a:solidFill>
                <a:latin typeface="+mj-lt"/>
              </a:rPr>
              <a:t> giáo viên</a:t>
            </a:r>
            <a:r>
              <a:rPr lang="vi-VN" dirty="0">
                <a:solidFill>
                  <a:schemeClr val="tx1"/>
                </a:solidFill>
                <a:latin typeface="+mj-lt"/>
              </a:rPr>
              <a:t>.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8400" y="2209800"/>
            <a:ext cx="2819400" cy="23340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  <a:latin typeface="+mj-lt"/>
              </a:rPr>
              <a:t>3.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Đối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b="1" dirty="0">
                <a:solidFill>
                  <a:schemeClr val="tx1"/>
                </a:solidFill>
                <a:latin typeface="+mj-lt"/>
              </a:rPr>
              <a:t> phụ huynh.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48400" y="4724400"/>
            <a:ext cx="2819400" cy="214351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6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28600" y="609600"/>
            <a:ext cx="8763000" cy="3352800"/>
          </a:xfrm>
          <a:prstGeom prst="cloud">
            <a:avLst/>
          </a:prstGeom>
          <a:solidFill>
            <a:srgbClr val="F7F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 đây là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trẻ mẫu giáo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vi-VN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Tôi sẽ cố gắng không ngừng học hỏi  để thực hiện tốt công tác chăm sóc giáo dục trẻ. Rất mong nhận được sự đóng góp ý kiến </a:t>
            </a:r>
            <a:r>
              <a:rPr lang="vi-VN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Tôi xin chân thành cảm ơn!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57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295400" y="152400"/>
            <a:ext cx="7086600" cy="1143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DO CHỌN ĐỀ TÀI</a:t>
            </a:r>
          </a:p>
        </p:txBody>
      </p:sp>
      <p:sp>
        <p:nvSpPr>
          <p:cNvPr id="5" name="Cloud 4"/>
          <p:cNvSpPr/>
          <p:nvPr/>
        </p:nvSpPr>
        <p:spPr>
          <a:xfrm>
            <a:off x="304800" y="1415062"/>
            <a:ext cx="3581400" cy="76200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" y="2537618"/>
            <a:ext cx="8915400" cy="416798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logic,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11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552700" y="92076"/>
            <a:ext cx="4038600" cy="97472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1143000"/>
            <a:ext cx="8686800" cy="56086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77887"/>
            <a:ext cx="8686800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Steam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Science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Technology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Engineering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Art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Math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Steam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tiễn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2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Steam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non”.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752600" y="79066"/>
            <a:ext cx="5638800" cy="11430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609600" y="1417638"/>
            <a:ext cx="3657600" cy="8683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" y="3048000"/>
            <a:ext cx="8915400" cy="2743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2023-2024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bé 4 - 5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khảo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thấy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682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0" y="2209800"/>
            <a:ext cx="2667000" cy="1676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3800" y="533400"/>
            <a:ext cx="51816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 sự quan tâm của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GD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BGH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07780" y="2286000"/>
            <a:ext cx="5181600" cy="228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96629" y="4800600"/>
            <a:ext cx="51816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Arrow Connector 8"/>
          <p:cNvCxnSpPr>
            <a:stCxn id="4" idx="0"/>
            <a:endCxn id="5" idx="1"/>
          </p:cNvCxnSpPr>
          <p:nvPr/>
        </p:nvCxnSpPr>
        <p:spPr>
          <a:xfrm flipV="1">
            <a:off x="2664778" y="1295400"/>
            <a:ext cx="1069022" cy="1752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0"/>
            <a:endCxn id="6" idx="1"/>
          </p:cNvCxnSpPr>
          <p:nvPr/>
        </p:nvCxnSpPr>
        <p:spPr>
          <a:xfrm>
            <a:off x="2664778" y="3048000"/>
            <a:ext cx="1043002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0"/>
            <a:endCxn id="7" idx="1"/>
          </p:cNvCxnSpPr>
          <p:nvPr/>
        </p:nvCxnSpPr>
        <p:spPr>
          <a:xfrm>
            <a:off x="2664778" y="3048000"/>
            <a:ext cx="1031851" cy="228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6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2209800"/>
            <a:ext cx="2667000" cy="1676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Khó khăn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33078" y="342900"/>
            <a:ext cx="5334000" cy="129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94049" y="1905000"/>
            <a:ext cx="5334000" cy="129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05200" y="3577683"/>
            <a:ext cx="5334000" cy="129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5250366"/>
            <a:ext cx="5334000" cy="1562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cxnSp>
        <p:nvCxnSpPr>
          <p:cNvPr id="8" name="Straight Arrow Connector 7"/>
          <p:cNvCxnSpPr>
            <a:stCxn id="2" idx="0"/>
            <a:endCxn id="3" idx="1"/>
          </p:cNvCxnSpPr>
          <p:nvPr/>
        </p:nvCxnSpPr>
        <p:spPr>
          <a:xfrm flipV="1">
            <a:off x="2664778" y="990600"/>
            <a:ext cx="868300" cy="2057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0"/>
            <a:endCxn id="4" idx="1"/>
          </p:cNvCxnSpPr>
          <p:nvPr/>
        </p:nvCxnSpPr>
        <p:spPr>
          <a:xfrm flipV="1">
            <a:off x="2664778" y="2552700"/>
            <a:ext cx="829271" cy="495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0"/>
            <a:endCxn id="5" idx="1"/>
          </p:cNvCxnSpPr>
          <p:nvPr/>
        </p:nvCxnSpPr>
        <p:spPr>
          <a:xfrm>
            <a:off x="2664778" y="3048000"/>
            <a:ext cx="840422" cy="1177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0"/>
            <a:endCxn id="6" idx="1"/>
          </p:cNvCxnSpPr>
          <p:nvPr/>
        </p:nvCxnSpPr>
        <p:spPr>
          <a:xfrm>
            <a:off x="2664778" y="3048000"/>
            <a:ext cx="840422" cy="2983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34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2171700"/>
            <a:ext cx="8686800" cy="1143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20877" y="3733800"/>
            <a:ext cx="7848600" cy="1447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95400" y="5337132"/>
            <a:ext cx="7848600" cy="144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mini”.</a:t>
            </a:r>
          </a:p>
        </p:txBody>
      </p:sp>
      <p:sp>
        <p:nvSpPr>
          <p:cNvPr id="8" name="Cloud 7"/>
          <p:cNvSpPr/>
          <p:nvPr/>
        </p:nvSpPr>
        <p:spPr>
          <a:xfrm>
            <a:off x="685800" y="152400"/>
            <a:ext cx="7620000" cy="1600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GIẢI QUYẾT</a:t>
            </a:r>
          </a:p>
        </p:txBody>
      </p:sp>
    </p:spTree>
    <p:extLst>
      <p:ext uri="{BB962C8B-B14F-4D97-AF65-F5344CB8AC3E}">
        <p14:creationId xmlns:p14="http://schemas.microsoft.com/office/powerpoint/2010/main" val="2250027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52400" y="24008"/>
            <a:ext cx="8839200" cy="1295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(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609600" y="2057400"/>
            <a:ext cx="7315200" cy="28956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ở. </a:t>
            </a: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mini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4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2874</Words>
  <Application>Microsoft Office PowerPoint</Application>
  <PresentationFormat>On-screen Show (4:3)</PresentationFormat>
  <Paragraphs>114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PHÒNG GIÁO DỤC &amp; ĐÀO TẠO HUYỆN AN DƯƠNG TRƯỜNG MẦM NON ĐẠI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48</cp:revision>
  <dcterms:created xsi:type="dcterms:W3CDTF">2021-03-18T02:31:17Z</dcterms:created>
  <dcterms:modified xsi:type="dcterms:W3CDTF">2024-01-03T02:40:06Z</dcterms:modified>
</cp:coreProperties>
</file>