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1B92-C354-4D10-9720-F2896987000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F460E-A718-4C37-8ED4-2A4255A0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0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F460E-A718-4C37-8ED4-2A4255A0E7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0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F460E-A718-4C37-8ED4-2A4255A0E7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F460E-A718-4C37-8ED4-2A4255A0E7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F460E-A718-4C37-8ED4-2A4255A0E7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6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F460E-A718-4C37-8ED4-2A4255A0E7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7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5D846-610D-4140-9ABE-9943F4ADD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79D73-8FEC-4A66-8D31-21652B243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51C95-B6FB-4A13-A056-970D90A7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A4DD-A37A-4C72-BAF0-5BE19F639D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DBA22-214D-4D77-B733-2368BBD79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A9CF0-886D-4AF9-8C82-CDAA4F83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3C65-3348-44BD-8C66-4495A37B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0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2C47-571E-4656-8564-ABD713719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E26FF-F4FD-44DD-8730-0B8AEFC35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A9D7-9AF7-4978-91DD-EEE35C7D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A4DD-A37A-4C72-BAF0-5BE19F639D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FCB05-909C-456B-AB98-43D04EA6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7F7AE-DD78-4545-9996-43469051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3C65-3348-44BD-8C66-4495A37B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7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F429E-3C43-4BB4-A98D-21EED8F66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C82D4-D392-4A1D-9F38-7EB56D9E4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0A289-739E-4570-BAF2-9E9F51D9F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A4DD-A37A-4C72-BAF0-5BE19F639D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82A66-5689-48BA-A3A8-416F3552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640EB-E3F6-40E2-9791-DA6C15F8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3C65-3348-44BD-8C66-4495A37B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0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0C0E5-D03E-43D4-8056-F7591887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1AE3D-0146-451C-B707-587C229AC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9CF26-65DA-417E-B416-B923A420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A4DD-A37A-4C72-BAF0-5BE19F639D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6E550-62EA-4F33-9A86-0F6CC8B2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CBD77-57CE-418D-A8F8-458F1853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3C65-3348-44BD-8C66-4495A37B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5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4643E-0A2F-486C-96BA-6622F3F3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7FDA3-92DA-426E-B8BE-4BA18ECB4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A84E6-A735-44D6-91D4-4CAC1624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A4DD-A37A-4C72-BAF0-5BE19F639D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7148D-9965-42AB-BCD4-B484AF20C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33A35-6EE6-4E7F-800B-A31001C3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3C65-3348-44BD-8C66-4495A37B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4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8794-DA2F-48BD-A527-60A3286F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E6B28-E7E4-4752-AAC3-0CBB8471A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79722-C313-4E06-8FBD-43F32F61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00E8B-CB1C-44E9-BAF4-B7119E4D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A4DD-A37A-4C72-BAF0-5BE19F639D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41299-B74D-44D7-867D-C97906B8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6FDBC-5DD6-4D22-A58A-7F8A7839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3C65-3348-44BD-8C66-4495A37B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295A8-4135-454C-9C5A-BB1EC7C2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E442B-CB6B-44F5-B82D-A00D1BEB0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B3573-8AD8-4D8A-A6E6-E1FDBE839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497D99-5CE6-40EA-A6B2-A1A3D5D4B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903C4F-6AEF-4B4F-8E11-F86BA4269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E7FBCF-7B16-4E30-B7CD-44437C948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A4DD-A37A-4C72-BAF0-5BE19F639D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863EDA-3261-4F23-BB59-994AB1609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F48B7F-47E9-4A47-9D89-33F5190C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3C65-3348-44BD-8C66-4495A37B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6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7616-E1D2-4F91-86E9-652D41EF4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4B5C25-A006-4365-B977-4228CAB7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A4DD-A37A-4C72-BAF0-5BE19F639D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8F1A5-CAED-4DF8-88EB-7A033DBD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A1F51-E169-4097-8261-D7A48288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3C65-3348-44BD-8C66-4495A37B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8A21C-0D7D-4463-8E33-B4F4EAD3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A4DD-A37A-4C72-BAF0-5BE19F639D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1F24B-54A5-4D1D-9FDA-E8EF7182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E8D12-1773-43EB-B49F-4BDBF702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3C65-3348-44BD-8C66-4495A37B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3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629C2-7681-4813-8865-6619D6BA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B0D17-E3FE-4107-82E0-6FF55A435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22DB1-84A0-4948-A5CE-85F26D367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F05BB-4CF6-4547-B95D-BD14C34F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A4DD-A37A-4C72-BAF0-5BE19F639D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D41ED-1C95-4B13-B06D-950FB26A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EDDA0-5AD0-4300-80E8-7DC4D82D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3C65-3348-44BD-8C66-4495A37B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AE9B-6FB5-48DE-A64A-6102B5D7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DB867B-17D2-4811-89F1-D4A3C032F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FA118-61D2-4DF3-9A0A-8C3E22E0B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FD838-9937-47DF-8893-10E05BF1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A4DD-A37A-4C72-BAF0-5BE19F639D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872E9-8690-4137-BCCD-4E882F12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58DBA-1EDA-4048-86F2-BD583FC9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3C65-3348-44BD-8C66-4495A37B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BAF818-59EA-4F50-8A6E-DF6CCE77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670E9-E100-4D0B-BB1F-9A37F3366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583D-7CB5-4CD0-B142-6DE5916BD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8A4DD-A37A-4C72-BAF0-5BE19F639D1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A6B3F-422D-44C6-97B0-DA3B50EAE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EB893-D281-4961-86C8-B0F4D2ED3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63C65-3348-44BD-8C66-4495A37B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5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4.m4a"/><Relationship Id="rId13" Type="http://schemas.openxmlformats.org/officeDocument/2006/relationships/audio" Target="../media/audio2.wav"/><Relationship Id="rId18" Type="http://schemas.microsoft.com/office/2007/relationships/hdphoto" Target="../media/hdphoto1.wdp"/><Relationship Id="rId3" Type="http://schemas.openxmlformats.org/officeDocument/2006/relationships/audio" Target="../media/media1.mp3"/><Relationship Id="rId21" Type="http://schemas.openxmlformats.org/officeDocument/2006/relationships/image" Target="../media/image6.png"/><Relationship Id="rId7" Type="http://schemas.openxmlformats.org/officeDocument/2006/relationships/audio" Target="../media/media3.mp3"/><Relationship Id="rId12" Type="http://schemas.openxmlformats.org/officeDocument/2006/relationships/audio" Target="../media/audio1.wav"/><Relationship Id="rId17" Type="http://schemas.openxmlformats.org/officeDocument/2006/relationships/image" Target="../media/image3.png"/><Relationship Id="rId25" Type="http://schemas.openxmlformats.org/officeDocument/2006/relationships/audio" Target="../media/audio3.wav"/><Relationship Id="rId2" Type="http://schemas.microsoft.com/office/2007/relationships/media" Target="../media/media1.mp3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tags" Target="../tags/tag2.xml"/><Relationship Id="rId6" Type="http://schemas.microsoft.com/office/2007/relationships/media" Target="../media/media3.mp3"/><Relationship Id="rId11" Type="http://schemas.openxmlformats.org/officeDocument/2006/relationships/notesSlide" Target="../notesSlides/notesSlide1.xml"/><Relationship Id="rId24" Type="http://schemas.openxmlformats.org/officeDocument/2006/relationships/audio" Target="../media/audio2.wav"/><Relationship Id="rId5" Type="http://schemas.openxmlformats.org/officeDocument/2006/relationships/audio" Target="../media/media2.mp3"/><Relationship Id="rId15" Type="http://schemas.openxmlformats.org/officeDocument/2006/relationships/image" Target="../media/image1.jpg"/><Relationship Id="rId23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4.png"/><Relationship Id="rId4" Type="http://schemas.microsoft.com/office/2007/relationships/media" Target="../media/media2.mp3"/><Relationship Id="rId9" Type="http://schemas.openxmlformats.org/officeDocument/2006/relationships/audio" Target="../media/media4.m4a"/><Relationship Id="rId14" Type="http://schemas.openxmlformats.org/officeDocument/2006/relationships/audio" Target="../media/audio3.wav"/><Relationship Id="rId2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.png"/><Relationship Id="rId18" Type="http://schemas.openxmlformats.org/officeDocument/2006/relationships/image" Target="../media/image6.png"/><Relationship Id="rId3" Type="http://schemas.openxmlformats.org/officeDocument/2006/relationships/audio" Target="../media/media5.mp3"/><Relationship Id="rId7" Type="http://schemas.openxmlformats.org/officeDocument/2006/relationships/audio" Target="../media/media7.m4a"/><Relationship Id="rId12" Type="http://schemas.openxmlformats.org/officeDocument/2006/relationships/image" Target="../media/image8.jpg"/><Relationship Id="rId17" Type="http://schemas.openxmlformats.org/officeDocument/2006/relationships/image" Target="../media/image12.png"/><Relationship Id="rId2" Type="http://schemas.microsoft.com/office/2007/relationships/media" Target="../media/media5.mp3"/><Relationship Id="rId16" Type="http://schemas.openxmlformats.org/officeDocument/2006/relationships/image" Target="../media/image11.gif"/><Relationship Id="rId20" Type="http://schemas.openxmlformats.org/officeDocument/2006/relationships/audio" Target="../media/audio1.wav"/><Relationship Id="rId1" Type="http://schemas.openxmlformats.org/officeDocument/2006/relationships/tags" Target="../tags/tag3.xml"/><Relationship Id="rId6" Type="http://schemas.microsoft.com/office/2007/relationships/media" Target="../media/media7.m4a"/><Relationship Id="rId11" Type="http://schemas.openxmlformats.org/officeDocument/2006/relationships/audio" Target="../media/audio1.wav"/><Relationship Id="rId5" Type="http://schemas.openxmlformats.org/officeDocument/2006/relationships/audio" Target="../media/media6.m4a"/><Relationship Id="rId15" Type="http://schemas.openxmlformats.org/officeDocument/2006/relationships/image" Target="../media/image10.png"/><Relationship Id="rId10" Type="http://schemas.openxmlformats.org/officeDocument/2006/relationships/audio" Target="../media/audio3.wav"/><Relationship Id="rId19" Type="http://schemas.openxmlformats.org/officeDocument/2006/relationships/audio" Target="../media/audio3.wav"/><Relationship Id="rId4" Type="http://schemas.microsoft.com/office/2007/relationships/media" Target="../media/media6.m4a"/><Relationship Id="rId9" Type="http://schemas.openxmlformats.org/officeDocument/2006/relationships/notesSlide" Target="../notesSlides/notesSlide2.xml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3.jpg"/><Relationship Id="rId18" Type="http://schemas.openxmlformats.org/officeDocument/2006/relationships/image" Target="../media/image16.png"/><Relationship Id="rId3" Type="http://schemas.openxmlformats.org/officeDocument/2006/relationships/audio" Target="../media/media8.wav"/><Relationship Id="rId21" Type="http://schemas.openxmlformats.org/officeDocument/2006/relationships/audio" Target="../media/audio2.wav"/><Relationship Id="rId7" Type="http://schemas.openxmlformats.org/officeDocument/2006/relationships/audio" Target="../media/media10.m4a"/><Relationship Id="rId12" Type="http://schemas.openxmlformats.org/officeDocument/2006/relationships/audio" Target="../media/audio4.wav"/><Relationship Id="rId17" Type="http://schemas.openxmlformats.org/officeDocument/2006/relationships/image" Target="../media/image12.png"/><Relationship Id="rId2" Type="http://schemas.microsoft.com/office/2007/relationships/media" Target="../media/media8.wav"/><Relationship Id="rId16" Type="http://schemas.openxmlformats.org/officeDocument/2006/relationships/image" Target="../media/image15.png"/><Relationship Id="rId20" Type="http://schemas.openxmlformats.org/officeDocument/2006/relationships/audio" Target="../media/audio3.wav"/><Relationship Id="rId1" Type="http://schemas.openxmlformats.org/officeDocument/2006/relationships/tags" Target="../tags/tag4.xml"/><Relationship Id="rId6" Type="http://schemas.microsoft.com/office/2007/relationships/media" Target="../media/media10.m4a"/><Relationship Id="rId11" Type="http://schemas.openxmlformats.org/officeDocument/2006/relationships/audio" Target="../media/audio2.wav"/><Relationship Id="rId5" Type="http://schemas.openxmlformats.org/officeDocument/2006/relationships/audio" Target="../media/media9.m4a"/><Relationship Id="rId15" Type="http://schemas.microsoft.com/office/2007/relationships/hdphoto" Target="../media/hdphoto3.wdp"/><Relationship Id="rId10" Type="http://schemas.openxmlformats.org/officeDocument/2006/relationships/audio" Target="../media/audio3.wav"/><Relationship Id="rId19" Type="http://schemas.openxmlformats.org/officeDocument/2006/relationships/image" Target="../media/image6.png"/><Relationship Id="rId4" Type="http://schemas.microsoft.com/office/2007/relationships/media" Target="../media/media9.m4a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14.png"/><Relationship Id="rId22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9.png"/><Relationship Id="rId18" Type="http://schemas.openxmlformats.org/officeDocument/2006/relationships/image" Target="../media/image6.png"/><Relationship Id="rId3" Type="http://schemas.openxmlformats.org/officeDocument/2006/relationships/audio" Target="../media/media7.m4a"/><Relationship Id="rId21" Type="http://schemas.openxmlformats.org/officeDocument/2006/relationships/audio" Target="../media/audio4.wav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microsoft.com/office/2007/relationships/media" Target="../media/media7.m4a"/><Relationship Id="rId16" Type="http://schemas.openxmlformats.org/officeDocument/2006/relationships/image" Target="../media/image21.png"/><Relationship Id="rId20" Type="http://schemas.openxmlformats.org/officeDocument/2006/relationships/audio" Target="../media/audio3.wav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jpg"/><Relationship Id="rId5" Type="http://schemas.openxmlformats.org/officeDocument/2006/relationships/audio" Target="../media/media6.m4a"/><Relationship Id="rId15" Type="http://schemas.openxmlformats.org/officeDocument/2006/relationships/image" Target="../media/image20.png"/><Relationship Id="rId10" Type="http://schemas.openxmlformats.org/officeDocument/2006/relationships/audio" Target="../media/audio4.wav"/><Relationship Id="rId19" Type="http://schemas.openxmlformats.org/officeDocument/2006/relationships/audio" Target="../media/audio1.wav"/><Relationship Id="rId4" Type="http://schemas.microsoft.com/office/2007/relationships/media" Target="../media/media6.m4a"/><Relationship Id="rId9" Type="http://schemas.openxmlformats.org/officeDocument/2006/relationships/audio" Target="../media/audio3.wav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openxmlformats.org/officeDocument/2006/relationships/audio" Target="../media/audio3.wav"/><Relationship Id="rId18" Type="http://schemas.openxmlformats.org/officeDocument/2006/relationships/image" Target="../media/image25.png"/><Relationship Id="rId3" Type="http://schemas.openxmlformats.org/officeDocument/2006/relationships/audio" Target="../media/media11.wav"/><Relationship Id="rId21" Type="http://schemas.openxmlformats.org/officeDocument/2006/relationships/image" Target="../media/image28.png"/><Relationship Id="rId7" Type="http://schemas.openxmlformats.org/officeDocument/2006/relationships/audio" Target="../media/media6.m4a"/><Relationship Id="rId12" Type="http://schemas.openxmlformats.org/officeDocument/2006/relationships/audio" Target="../media/audio1.wav"/><Relationship Id="rId17" Type="http://schemas.microsoft.com/office/2007/relationships/hdphoto" Target="../media/hdphoto5.wdp"/><Relationship Id="rId2" Type="http://schemas.microsoft.com/office/2007/relationships/media" Target="../media/media11.wav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1" Type="http://schemas.openxmlformats.org/officeDocument/2006/relationships/tags" Target="../tags/tag6.xml"/><Relationship Id="rId6" Type="http://schemas.microsoft.com/office/2007/relationships/media" Target="../media/media6.m4a"/><Relationship Id="rId11" Type="http://schemas.openxmlformats.org/officeDocument/2006/relationships/notesSlide" Target="../notesSlides/notesSlide5.xml"/><Relationship Id="rId5" Type="http://schemas.openxmlformats.org/officeDocument/2006/relationships/audio" Target="../media/media2.mp3"/><Relationship Id="rId15" Type="http://schemas.openxmlformats.org/officeDocument/2006/relationships/image" Target="../media/image6.png"/><Relationship Id="rId23" Type="http://schemas.openxmlformats.org/officeDocument/2006/relationships/audio" Target="../media/audio3.wav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6.png"/><Relationship Id="rId4" Type="http://schemas.microsoft.com/office/2007/relationships/media" Target="../media/media2.mp3"/><Relationship Id="rId9" Type="http://schemas.openxmlformats.org/officeDocument/2006/relationships/audio" Target="../media/media7.m4a"/><Relationship Id="rId14" Type="http://schemas.openxmlformats.org/officeDocument/2006/relationships/image" Target="../media/image23.jpg"/><Relationship Id="rId22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EA26BF24-8413-48FD-868B-B9ED0A2F9327}"/>
              </a:ext>
            </a:extLst>
          </p:cNvPr>
          <p:cNvSpPr/>
          <p:nvPr/>
        </p:nvSpPr>
        <p:spPr>
          <a:xfrm>
            <a:off x="4491990" y="-25399"/>
            <a:ext cx="3371850" cy="238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F8CFD-C4CC-4286-9FD7-15247434B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D71D4-731D-4E34-AAA6-7C439DC5A5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EA0620-B1A9-4354-A665-741A711037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24" y="5057831"/>
            <a:ext cx="2363800" cy="20001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CE74D5-DCEA-439A-9138-78CAC793EA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26" y="5024109"/>
            <a:ext cx="2383040" cy="20164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D09CD7-8438-40BF-B799-E607C4C0A4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6" y="4989251"/>
            <a:ext cx="2363800" cy="20001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8C8901-239A-461E-88DE-AC7BF3333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0" y="79709"/>
            <a:ext cx="1588692" cy="223645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0549D61-8BBE-4BA4-9984-7764DF417F63}"/>
              </a:ext>
            </a:extLst>
          </p:cNvPr>
          <p:cNvSpPr/>
          <p:nvPr/>
        </p:nvSpPr>
        <p:spPr>
          <a:xfrm>
            <a:off x="565095" y="6182788"/>
            <a:ext cx="2020262" cy="5379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>
                <a:solidFill>
                  <a:srgbClr val="FFFF00"/>
                </a:solidFill>
              </a:rPr>
              <a:t>o</a:t>
            </a:r>
            <a:r>
              <a:rPr lang="en-US" sz="2800" dirty="0">
                <a:solidFill>
                  <a:srgbClr val="0070C0"/>
                </a:solidFill>
              </a:rPr>
              <a:t>n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7030A0"/>
                </a:solidFill>
              </a:rPr>
              <a:t>l</a:t>
            </a:r>
            <a:r>
              <a:rPr lang="en-US" sz="2800" dirty="0" err="1">
                <a:solidFill>
                  <a:srgbClr val="002060"/>
                </a:solidFill>
              </a:rPr>
              <a:t>ợ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EC7FE89-4682-4FEC-8C12-D4C3F8D222F1}"/>
              </a:ext>
            </a:extLst>
          </p:cNvPr>
          <p:cNvSpPr/>
          <p:nvPr/>
        </p:nvSpPr>
        <p:spPr>
          <a:xfrm>
            <a:off x="5058847" y="6175651"/>
            <a:ext cx="2020262" cy="5379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>
                <a:solidFill>
                  <a:srgbClr val="FFFF00"/>
                </a:solidFill>
              </a:rPr>
              <a:t>o</a:t>
            </a:r>
            <a:r>
              <a:rPr lang="en-US" sz="2800" dirty="0">
                <a:solidFill>
                  <a:srgbClr val="0070C0"/>
                </a:solidFill>
              </a:rPr>
              <a:t>n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7030A0"/>
                </a:solidFill>
              </a:rPr>
              <a:t>c</a:t>
            </a:r>
            <a:r>
              <a:rPr lang="en-US" sz="2800" dirty="0" err="1">
                <a:solidFill>
                  <a:srgbClr val="002060"/>
                </a:solidFill>
              </a:rPr>
              <a:t>hó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745441-476F-46BC-BC52-A7E9ACE66493}"/>
              </a:ext>
            </a:extLst>
          </p:cNvPr>
          <p:cNvSpPr/>
          <p:nvPr/>
        </p:nvSpPr>
        <p:spPr>
          <a:xfrm>
            <a:off x="9374815" y="6113682"/>
            <a:ext cx="2020262" cy="5379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>
                <a:solidFill>
                  <a:srgbClr val="FFFF00"/>
                </a:solidFill>
              </a:rPr>
              <a:t>o</a:t>
            </a:r>
            <a:r>
              <a:rPr lang="en-US" sz="2800" dirty="0">
                <a:solidFill>
                  <a:srgbClr val="0070C0"/>
                </a:solidFill>
              </a:rPr>
              <a:t>n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7030A0"/>
                </a:solidFill>
              </a:rPr>
              <a:t>mèo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DDB068-C561-4CD3-8FBF-06ED786A20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84" y="3975948"/>
            <a:ext cx="2020262" cy="20001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95729D-20D5-4033-8B93-601F1EA370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908" y="3434390"/>
            <a:ext cx="2286254" cy="2236454"/>
          </a:xfrm>
          <a:prstGeom prst="rect">
            <a:avLst/>
          </a:prstGeom>
        </p:spPr>
      </p:pic>
      <p:pic>
        <p:nvPicPr>
          <p:cNvPr id="23" name="group_of_dogs_barking-7013">
            <a:hlinkClick r:id="" action="ppaction://media"/>
            <a:extLst>
              <a:ext uri="{FF2B5EF4-FFF2-40B4-BE49-F238E27FC236}">
                <a16:creationId xmlns:a16="http://schemas.microsoft.com/office/drawing/2014/main" id="{430261B0-028E-4822-8698-E5759AA331C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656320" y="58116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55D5A4-967B-4CDA-AAC7-AF2BF49D5ED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90" y="3602038"/>
            <a:ext cx="1588692" cy="2236454"/>
          </a:xfrm>
          <a:prstGeom prst="rect">
            <a:avLst/>
          </a:prstGeom>
        </p:spPr>
      </p:pic>
      <p:pic>
        <p:nvPicPr>
          <p:cNvPr id="4" name="Am-thanh-Ban-tra-loi-sai-ro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07D1057-40D2-4AA2-9D4A-10AE7483230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7501" y="5609328"/>
            <a:ext cx="609600" cy="609600"/>
          </a:xfrm>
          <a:prstGeom prst="rect">
            <a:avLst/>
          </a:prstGeom>
        </p:spPr>
      </p:pic>
      <p:pic>
        <p:nvPicPr>
          <p:cNvPr id="5" name="Am-thanh-Ban-tra-loi-sai-ro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FBB3505-4CD5-470A-AD32-748E447F16E9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409844" y="5454375"/>
            <a:ext cx="609600" cy="609600"/>
          </a:xfrm>
          <a:prstGeom prst="rect">
            <a:avLst/>
          </a:prstGeom>
        </p:spPr>
      </p:pic>
      <p:pic>
        <p:nvPicPr>
          <p:cNvPr id="6" name="Am-thanh-dung-roi-ban-gioi-qu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DF028DD-1F73-4AEF-9E11-A7203F5427F1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260498" y="6032318"/>
            <a:ext cx="609600" cy="609600"/>
          </a:xfrm>
          <a:prstGeom prst="rect">
            <a:avLst/>
          </a:prstGeom>
        </p:spPr>
      </p:pic>
      <p:pic>
        <p:nvPicPr>
          <p:cNvPr id="7" name="tìm bóng các con vật">
            <a:hlinkClick r:id="" action="ppaction://media"/>
            <a:extLst>
              <a:ext uri="{FF2B5EF4-FFF2-40B4-BE49-F238E27FC236}">
                <a16:creationId xmlns:a16="http://schemas.microsoft.com/office/drawing/2014/main" id="{797685B6-0629-4D97-9D42-782C0458F69D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03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7846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247 0.02778 L 0.36953 -0.53541 " pathEditMode="relative" rAng="0" ptsTypes="AA" p14:bounceEnd="50000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594" y="-2817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1476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133 0.02453 L -0.35742 -0.5 " pathEditMode="relative" rAng="0" ptsTypes="AA" p14:bounceEnd="50000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438" y="-2622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1" dur="1476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4.44444E-6 L 0.00195 -0.51643 " pathEditMode="relative" rAng="0" ptsTypes="AA" p14:bounceEnd="50000">
                                          <p:cBhvr>
                                            <p:cTn id="2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" y="-2583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1816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1476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1816"/>
                                </p:stCondLst>
                                <p:childTnLst>
                                  <p:par>
                                    <p:cTn id="32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7846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247 0.02778 L 0.36953 -0.53541 " pathEditMode="relative" rAng="0" ptsTypes="AA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594" y="-2817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1476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133 0.02453 L -0.35742 -0.5 " pathEditMode="relative" rAng="0" ptsTypes="AA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438" y="-2622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1" dur="1476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4.44444E-6 L 0.00195 -0.51643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" y="-2583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1816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1476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1816"/>
                                </p:stCondLst>
                                <p:childTnLst>
                                  <p:par>
                                    <p:cTn id="32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85CB679D-42F1-4149-B232-E1F286B79538}"/>
              </a:ext>
            </a:extLst>
          </p:cNvPr>
          <p:cNvSpPr/>
          <p:nvPr/>
        </p:nvSpPr>
        <p:spPr>
          <a:xfrm>
            <a:off x="3477491" y="0"/>
            <a:ext cx="4724400" cy="3144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89722-92F2-4D9C-9C25-1F3EF750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8">
            <a:extLst>
              <a:ext uri="{FF2B5EF4-FFF2-40B4-BE49-F238E27FC236}">
                <a16:creationId xmlns:a16="http://schemas.microsoft.com/office/drawing/2014/main" id="{A2F66237-D831-4902-AD04-73E3010A37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58" y="0"/>
            <a:ext cx="3306683" cy="3170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1272CB-C631-42E0-9781-B8B009FFB2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9809"/>
            <a:ext cx="2249291" cy="2881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E65310-CD1B-4BE4-8E36-430970D476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70" y="3865418"/>
            <a:ext cx="2760291" cy="2881744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C30A24F-E479-4B88-AB1C-6ECCAA537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58" y="3740727"/>
            <a:ext cx="3306683" cy="3150826"/>
          </a:xfrm>
        </p:spPr>
      </p:pic>
      <p:pic>
        <p:nvPicPr>
          <p:cNvPr id="16" name="angry-beast-6172">
            <a:hlinkClick r:id="" action="ppaction://media"/>
            <a:extLst>
              <a:ext uri="{FF2B5EF4-FFF2-40B4-BE49-F238E27FC236}">
                <a16:creationId xmlns:a16="http://schemas.microsoft.com/office/drawing/2014/main" id="{2E911DBE-B3A3-4100-972A-3CB42A8C4C6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57458" y="425233"/>
            <a:ext cx="609600" cy="609600"/>
          </a:xfrm>
          <a:prstGeom prst="rect">
            <a:avLst/>
          </a:prstGeom>
        </p:spPr>
      </p:pic>
      <p:pic>
        <p:nvPicPr>
          <p:cNvPr id="3" name="sai rồi">
            <a:hlinkClick r:id="" action="ppaction://media"/>
            <a:extLst>
              <a:ext uri="{FF2B5EF4-FFF2-40B4-BE49-F238E27FC236}">
                <a16:creationId xmlns:a16="http://schemas.microsoft.com/office/drawing/2014/main" id="{58E630CF-F605-4B31-9A6B-04D4A82564B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sai rồi">
            <a:hlinkClick r:id="" action="ppaction://media"/>
            <a:extLst>
              <a:ext uri="{FF2B5EF4-FFF2-40B4-BE49-F238E27FC236}">
                <a16:creationId xmlns:a16="http://schemas.microsoft.com/office/drawing/2014/main" id="{2F294B6F-93BB-4864-A893-306D4E9E2EB2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đúng rồi">
            <a:hlinkClick r:id="" action="ppaction://media"/>
            <a:extLst>
              <a:ext uri="{FF2B5EF4-FFF2-40B4-BE49-F238E27FC236}">
                <a16:creationId xmlns:a16="http://schemas.microsoft.com/office/drawing/2014/main" id="{C6319B8A-B3F3-44D4-A525-88ED5845C00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3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573 -0.01829 L 0.38958 -0.6007 " pathEditMode="relative" rAng="0" ptsTypes="AA" p14:bounceEnd="50000">
                                          <p:cBhvr>
                                            <p:cTn id="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93" y="-2912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3799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1.11111E-6 L 0.03593 -0.57153 " pathEditMode="relative" rAng="0" ptsTypes="AA" p14:bounceEnd="50000">
                                          <p:cBhvr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7" y="-2858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3799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675 -0.025 L -0.33724 -0.54468 " pathEditMode="relative" rAng="0" ptsTypes="AA" p14:bounceEnd="50000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531" y="-2599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383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833"/>
                                </p:stCondLst>
                                <p:childTnLst>
                                  <p:par>
                                    <p:cTn id="24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13113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vol="80000">
                    <p:cTn id="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3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573 -0.01829 L 0.38958 -0.6007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93" y="-2912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3799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1.11111E-6 L 0.03593 -0.57153 " pathEditMode="relative" rAng="0" ptsTypes="AA">
                                          <p:cBhvr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7" y="-2858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3799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675 -0.025 L -0.33724 -0.54468 " pathEditMode="relative" rAng="0" ptsTypes="AA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531" y="-2599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383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833"/>
                                </p:stCondLst>
                                <p:childTnLst>
                                  <p:par>
                                    <p:cTn id="24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13113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vol="80000">
                    <p:cTn id="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3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EA26BF24-8413-48FD-868B-B9ED0A2F9327}"/>
              </a:ext>
            </a:extLst>
          </p:cNvPr>
          <p:cNvSpPr/>
          <p:nvPr/>
        </p:nvSpPr>
        <p:spPr>
          <a:xfrm>
            <a:off x="4491990" y="-25399"/>
            <a:ext cx="3371850" cy="238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F8CFD-C4CC-4286-9FD7-15247434B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0549D61-8BBE-4BA4-9984-7764DF417F63}"/>
              </a:ext>
            </a:extLst>
          </p:cNvPr>
          <p:cNvSpPr/>
          <p:nvPr/>
        </p:nvSpPr>
        <p:spPr>
          <a:xfrm>
            <a:off x="565095" y="6182788"/>
            <a:ext cx="2020262" cy="5379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Lion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EC7FE89-4682-4FEC-8C12-D4C3F8D222F1}"/>
              </a:ext>
            </a:extLst>
          </p:cNvPr>
          <p:cNvSpPr/>
          <p:nvPr/>
        </p:nvSpPr>
        <p:spPr>
          <a:xfrm>
            <a:off x="5058847" y="6175651"/>
            <a:ext cx="2020262" cy="5379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giraffe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745441-476F-46BC-BC52-A7E9ACE66493}"/>
              </a:ext>
            </a:extLst>
          </p:cNvPr>
          <p:cNvSpPr/>
          <p:nvPr/>
        </p:nvSpPr>
        <p:spPr>
          <a:xfrm>
            <a:off x="9374815" y="6113682"/>
            <a:ext cx="2020262" cy="5379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FF0000"/>
                </a:solidFill>
              </a:rPr>
              <a:t>panther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8D97FA0-A353-439E-A513-5DBAA176F600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52" y="-191594"/>
            <a:ext cx="1760767" cy="2719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68280E-4F37-4EA6-9A5F-125B42E68C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2" y="3873610"/>
            <a:ext cx="2438400" cy="1876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3F893C-45A7-4FD7-BE85-9A89273BE0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066" y="3598384"/>
            <a:ext cx="2903839" cy="2784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9F1AB1-B832-45CC-B6A4-7126C8A5A06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31" y="3592011"/>
            <a:ext cx="1760767" cy="2719990"/>
          </a:xfrm>
          <a:prstGeom prst="rect">
            <a:avLst/>
          </a:prstGeom>
        </p:spPr>
      </p:pic>
      <p:pic>
        <p:nvPicPr>
          <p:cNvPr id="26" name="mixkit-conference-audience-clapping-strongly-476">
            <a:hlinkClick r:id="" action="ppaction://media"/>
            <a:extLst>
              <a:ext uri="{FF2B5EF4-FFF2-40B4-BE49-F238E27FC236}">
                <a16:creationId xmlns:a16="http://schemas.microsoft.com/office/drawing/2014/main" id="{D266A4A5-47CA-47EF-84AD-89257218C0A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870185" y="337457"/>
            <a:ext cx="609600" cy="609600"/>
          </a:xfrm>
          <a:prstGeom prst="rect">
            <a:avLst/>
          </a:prstGeom>
        </p:spPr>
      </p:pic>
      <p:pic>
        <p:nvPicPr>
          <p:cNvPr id="3" name="hô">
            <a:hlinkClick r:id="" action="ppaction://media"/>
            <a:extLst>
              <a:ext uri="{FF2B5EF4-FFF2-40B4-BE49-F238E27FC236}">
                <a16:creationId xmlns:a16="http://schemas.microsoft.com/office/drawing/2014/main" id="{532B6F80-747A-4DDB-9D24-7A6B4C4C793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72780" y="5504082"/>
            <a:ext cx="609600" cy="609600"/>
          </a:xfrm>
          <a:prstGeom prst="rect">
            <a:avLst/>
          </a:prstGeom>
        </p:spPr>
      </p:pic>
      <p:pic>
        <p:nvPicPr>
          <p:cNvPr id="4" name="báo">
            <a:hlinkClick r:id="" action="ppaction://media"/>
            <a:extLst>
              <a:ext uri="{FF2B5EF4-FFF2-40B4-BE49-F238E27FC236}">
                <a16:creationId xmlns:a16="http://schemas.microsoft.com/office/drawing/2014/main" id="{9CC6EF39-6345-4AEB-BE0A-72D843272A1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82400" y="544523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673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0.04097 L 0.37266 -0.55278 " pathEditMode="relative" rAng="0" ptsTypes="AA" p14:bounceEnd="50000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633" y="-2969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443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2.22222E-6 L -0.31042 -0.56412 " pathEditMode="relative" rAng="0" ptsTypes="AA" p14:bounceEnd="50000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521" y="-2821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40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7.40741E-7 L 0.03671 -0.55833 " pathEditMode="relative" rAng="0" ptsTypes="AA" p14:bounceEnd="50000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36" y="-2791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86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6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0.04097 L 0.37266 -0.55278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633" y="-2969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443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2.22222E-6 L -0.31042 -0.56412 " pathEditMode="relative" rAng="0" ptsTypes="AA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521" y="-2821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40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7.40741E-7 L 0.03671 -0.55833 " pathEditMode="relative" rAng="0" ptsTypes="AA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36" y="-2791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86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6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AAB9A058-E4BA-488B-B11B-584F68CE409A}"/>
              </a:ext>
            </a:extLst>
          </p:cNvPr>
          <p:cNvSpPr/>
          <p:nvPr/>
        </p:nvSpPr>
        <p:spPr>
          <a:xfrm>
            <a:off x="3543300" y="1931670"/>
            <a:ext cx="3063240" cy="228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B8F2DD6-739D-4D85-BB9C-CA9ADE3C0E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" y="4758164"/>
            <a:ext cx="2590800" cy="17621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9F363F-CA4C-447E-9624-4E325D15D1E3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090" y="2137936"/>
            <a:ext cx="2590800" cy="1762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23B581-59C8-4448-98D8-CBAF323F84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" y="337711"/>
            <a:ext cx="1860233" cy="14186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751812-6AE0-4E90-9C92-71C64E8175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-130919"/>
            <a:ext cx="2143125" cy="2143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EAC965-C1E0-4243-B6AE-771BA247C9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17" y="4083367"/>
            <a:ext cx="2143125" cy="2143125"/>
          </a:xfrm>
          <a:prstGeom prst="rect">
            <a:avLst/>
          </a:prstGeom>
        </p:spPr>
      </p:pic>
      <p:pic>
        <p:nvPicPr>
          <p:cNvPr id="2" name="đúng rồi">
            <a:hlinkClick r:id="" action="ppaction://media"/>
            <a:extLst>
              <a:ext uri="{FF2B5EF4-FFF2-40B4-BE49-F238E27FC236}">
                <a16:creationId xmlns:a16="http://schemas.microsoft.com/office/drawing/2014/main" id="{5CA0B995-0109-4E85-8F98-43DA2D6FBB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sai rồi">
            <a:hlinkClick r:id="" action="ppaction://media"/>
            <a:extLst>
              <a:ext uri="{FF2B5EF4-FFF2-40B4-BE49-F238E27FC236}">
                <a16:creationId xmlns:a16="http://schemas.microsoft.com/office/drawing/2014/main" id="{834D4BA4-3E8D-4928-9AAC-C1E642CCB7F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sai rồi">
            <a:hlinkClick r:id="" action="ppaction://media"/>
            <a:extLst>
              <a:ext uri="{FF2B5EF4-FFF2-40B4-BE49-F238E27FC236}">
                <a16:creationId xmlns:a16="http://schemas.microsoft.com/office/drawing/2014/main" id="{70304B6C-10D3-41A4-9467-ED74B2EB7F5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sai rồi">
            <a:hlinkClick r:id="" action="ppaction://media"/>
            <a:extLst>
              <a:ext uri="{FF2B5EF4-FFF2-40B4-BE49-F238E27FC236}">
                <a16:creationId xmlns:a16="http://schemas.microsoft.com/office/drawing/2014/main" id="{D13213F8-E772-46F0-8789-31EC2395A002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566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3.7037E-6 L 0.31732 0.28912 " pathEditMode="relative" rAng="0" ptsTypes="AA" p14:bounceEnd="50000">
                                          <p:cBhvr>
                                            <p:cTn id="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859" y="144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3799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5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87 0.01829 L -0.24843 0.29907 " pathEditMode="relative" rAng="0" ptsTypes="AA" p14:bounceEnd="50000">
                                          <p:cBhvr>
                                            <p:cTn id="13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65" y="1402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3799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3.7037E-7 L -0.2513 -0.3125 " pathEditMode="relative" rAng="0" ptsTypes="AA" p14:bounceEnd="50000">
                                          <p:cBhvr>
                                            <p:cTn id="2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65" y="-1562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3799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2.22222E-6 L 0.27708 -0.38379 " pathEditMode="relative" rAng="0" ptsTypes="AA" p14:bounceEnd="50000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54" y="-1919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3833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833"/>
                                </p:stCondLst>
                                <p:childTnLst>
                                  <p:par>
                                    <p:cTn id="34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audi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3.7037E-6 L 0.31732 0.28912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859" y="144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3799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5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87 0.01829 L -0.24843 0.29907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65" y="1402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3799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3.7037E-7 L -0.2513 -0.3125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65" y="-1562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3799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2.22222E-6 L 0.27708 -0.38379 " pathEditMode="relative" rAng="0" ptsTypes="AA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54" y="-1919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3833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833"/>
                                </p:stCondLst>
                                <p:childTnLst>
                                  <p:par>
                                    <p:cTn id="34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audi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AAB9A058-E4BA-488B-B11B-584F68CE409A}"/>
              </a:ext>
            </a:extLst>
          </p:cNvPr>
          <p:cNvSpPr/>
          <p:nvPr/>
        </p:nvSpPr>
        <p:spPr>
          <a:xfrm>
            <a:off x="3543299" y="1814409"/>
            <a:ext cx="3231573" cy="240326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ixkit-rooster-crowing-in-the-morning-2462">
            <a:hlinkClick r:id="" action="ppaction://media"/>
            <a:extLst>
              <a:ext uri="{FF2B5EF4-FFF2-40B4-BE49-F238E27FC236}">
                <a16:creationId xmlns:a16="http://schemas.microsoft.com/office/drawing/2014/main" id="{64FB15DA-3699-4C07-B7FE-68191B897B4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01740" y="337711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CFF5D9-6835-49E6-8776-28D8FF0C9AC8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7430" y="1814409"/>
            <a:ext cx="1914310" cy="2377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B5D592-4C0F-44FC-9858-BB2AD047E8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61" y="3997902"/>
            <a:ext cx="1914525" cy="2381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23B581-59C8-4448-98D8-CBAF323F84E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161" y="337711"/>
            <a:ext cx="1834443" cy="18925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751812-6AE0-4E90-9C92-71C64E8175D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0736" y="860107"/>
            <a:ext cx="1834444" cy="2143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EAC965-C1E0-4243-B6AE-771BA247C92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6380" y="4377164"/>
            <a:ext cx="1509016" cy="2143125"/>
          </a:xfrm>
          <a:prstGeom prst="rect">
            <a:avLst/>
          </a:prstGeom>
        </p:spPr>
      </p:pic>
      <p:pic>
        <p:nvPicPr>
          <p:cNvPr id="3" name="Am-thanh-Ban-tra-loi-sai-ro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2846871-C1AB-4230-B47B-8CBDE4A19AA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sai rồi">
            <a:hlinkClick r:id="" action="ppaction://media"/>
            <a:extLst>
              <a:ext uri="{FF2B5EF4-FFF2-40B4-BE49-F238E27FC236}">
                <a16:creationId xmlns:a16="http://schemas.microsoft.com/office/drawing/2014/main" id="{92AF09B1-814F-432D-BCBA-3B730D7E63F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đúng rồi">
            <a:hlinkClick r:id="" action="ppaction://media"/>
            <a:extLst>
              <a:ext uri="{FF2B5EF4-FFF2-40B4-BE49-F238E27FC236}">
                <a16:creationId xmlns:a16="http://schemas.microsoft.com/office/drawing/2014/main" id="{B598E78F-951F-475B-B7C7-425495505E1F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Am-thanh-Ban-tra-loi-sai-ro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8E55676-4DA5-43CD-933A-3FFF500F97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37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48148E-6 L 0.31732 0.28912 " pathEditMode="relative" rAng="0" ptsTypes="AA" p14:bounceEnd="50000">
                                          <p:cBhvr>
                                            <p:cTn id="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859" y="144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1476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5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86 0.01829 L -0.38217 0.15625 " pathEditMode="relative" rAng="0" ptsTypes="AA" p14:bounceEnd="50000">
                                          <p:cBhvr>
                                            <p:cTn id="13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258" y="689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3799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4.44444E-6 L -0.39479 -0.36203 " pathEditMode="relative" rAng="0" ptsTypes="AA" p14:bounceEnd="50000">
                                          <p:cBhvr>
                                            <p:cTn id="2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740" y="-1810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1476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48148E-6 L 0.31002 -0.31852 " pathEditMode="relative" rAng="0" ptsTypes="AA" p14:bounceEnd="50000">
                                          <p:cBhvr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495" y="-1592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383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833"/>
                                </p:stCondLst>
                                <p:childTnLst>
                                  <p:par>
                                    <p:cTn id="32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333"/>
                                </p:stCondLst>
                                <p:childTnLst>
                                  <p:par>
                                    <p:cTn id="3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4108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48148E-6 L 0.31732 0.28912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859" y="1444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1476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5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86 0.01829 L -0.38217 0.15625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258" y="689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3799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4.44444E-6 L -0.39479 -0.36203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740" y="-1810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1476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48148E-6 L 0.31002 -0.31852 " pathEditMode="relative" rAng="0" ptsTypes="AA">
                                          <p:cBhvr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495" y="-1592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383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833"/>
                                </p:stCondLst>
                                <p:childTnLst>
                                  <p:par>
                                    <p:cTn id="32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333"/>
                                </p:stCondLst>
                                <p:childTnLst>
                                  <p:par>
                                    <p:cTn id="3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4108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B8C0DAD-7009-4BC4-8900-271ECB3728E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O\/\uFFFD{0A7F195B-B8BE-4880-AC2A-5A51E24B9B80}&quot;,&quot;D:\\KHO HỌC LIỆU\\TRƯỜNG\\TRÒ CHƠI TRƯỜNG MN ĐẠI BẢN\\Khối 4 tuổi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ĐB - T bóng đúng con vật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E435C7-61A0-4F20-8CB5-A10F8BE69D44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1CD883-ED95-4E63-B980-EC60EB499FEB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5FCE0F-02BB-4D6F-B795-2E5C521C354B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2076EF-57D5-436A-8B43-3E876E58A0EC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85DFE6-D6EF-4C97-80A0-F53EB1DEC94C}:2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14</Words>
  <Application>Microsoft Office PowerPoint</Application>
  <PresentationFormat>Widescreen</PresentationFormat>
  <Paragraphs>11</Paragraphs>
  <Slides>5</Slides>
  <Notes>5</Notes>
  <HiddenSlides>0</HiddenSlides>
  <MMClips>21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ĐB - T bóng đúng con vật</dc:title>
  <dc:creator>ADMIN</dc:creator>
  <cp:lastModifiedBy>ADMIN</cp:lastModifiedBy>
  <cp:revision>7</cp:revision>
  <dcterms:created xsi:type="dcterms:W3CDTF">2022-12-07T03:05:35Z</dcterms:created>
  <dcterms:modified xsi:type="dcterms:W3CDTF">2023-03-13T04:55:52Z</dcterms:modified>
</cp:coreProperties>
</file>