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D756B-6605-41CB-A2FB-26EC16128E26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86793-CF9E-4164-80DF-2106E76C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06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86793-CF9E-4164-80DF-2106E76CE1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70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86793-CF9E-4164-80DF-2106E76CE1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40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86793-CF9E-4164-80DF-2106E76CE1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35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86793-CF9E-4164-80DF-2106E76CE1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4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86793-CF9E-4164-80DF-2106E76CE1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24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76BCA-AC06-4FA0-860F-7E9AD6472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8E3C63-60DD-468E-863E-BE6133FBB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0A529-1DAA-48D9-920D-EF0462313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2335-FB43-43BB-A6BA-7119758B9386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E82B8-3FB4-4826-A697-9F26C5BA8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6DED0-8E39-4B09-8C0E-5B1D5A230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86FE-D84B-4CB9-9BC7-8C8C4E3A9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5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FB9FC-EA2A-40A8-9C30-24ED7F25A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1C9ACC-2B94-4E22-B9FA-0B4D3DCF45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7B1FF-3448-4E9D-B718-CAA3D0D1A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2335-FB43-43BB-A6BA-7119758B9386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2F76A-48CA-4F11-A77D-0C9977DE2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91AB8-2F7F-4726-BA2B-A621B8BE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86FE-D84B-4CB9-9BC7-8C8C4E3A9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5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368F53-7038-4F60-AAE8-9D4E6DA2F7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F7DA80-FAEC-4ED6-9B7A-408E649B8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6F83E-511F-41BB-9627-16B26E235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2335-FB43-43BB-A6BA-7119758B9386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83DE4-8272-48A3-87BB-5A32670CA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D1BE2-FDEE-492C-8A6E-FCE688EB7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86FE-D84B-4CB9-9BC7-8C8C4E3A9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4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0C502-8C31-457F-9EF5-E30301ACA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24A46-557B-41DF-A2B4-CCCA64837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9D59C-06D7-4821-A328-373982152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2335-FB43-43BB-A6BA-7119758B9386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6DB39-21E6-438D-8A88-33C33E9A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5B3D4-86C8-463E-B7A8-5576B6AA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86FE-D84B-4CB9-9BC7-8C8C4E3A9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54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A34B2-53A1-4AD3-B6A2-897A4BA84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81E6-60DF-4D95-BD19-7560943D6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77529-ADB9-4299-B187-36920E688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2335-FB43-43BB-A6BA-7119758B9386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8A893-8283-45E7-980B-C80B74878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F12C0-518E-4C44-9B74-724C6C018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86FE-D84B-4CB9-9BC7-8C8C4E3A9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AB714-5270-4AC9-9FCD-EAF78CD84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27059-6F19-4C32-B75E-131766EC4A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F7163A-A538-4641-AEE8-F1516D222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DA1CE0-B517-4DDC-9B9B-A6DE519E4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2335-FB43-43BB-A6BA-7119758B9386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7FDDC-95A5-4B94-AF38-82027449C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55840-C3D9-4F86-878D-B3E9BDA81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86FE-D84B-4CB9-9BC7-8C8C4E3A9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8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63A8C-E515-4A93-8F3A-1D1D6B38A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F517C-1BA3-4028-BF04-6D81414F2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AA8BB8-64E5-417E-96F4-4D0A0D571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DE1019-3BF7-4FC8-B74E-A54191B214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9D71F8-1197-42DE-A076-6EB8862D18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DB4005-A944-42D9-AA74-E58EB7268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2335-FB43-43BB-A6BA-7119758B9386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EE0C44-066E-4CC2-9C90-7E99AD97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CD3F6E-165D-4586-8882-1E389B103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86FE-D84B-4CB9-9BC7-8C8C4E3A9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19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B4849-5951-4DC7-A239-3E4903E40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384C9-5012-4426-B34E-C7E1F3128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2335-FB43-43BB-A6BA-7119758B9386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B3544-C55E-47AB-85C1-980F5C2B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6935F1-8E3F-4150-8E73-CDE8DCED0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86FE-D84B-4CB9-9BC7-8C8C4E3A9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98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8A0A4B-7B29-47C5-847E-AD5866B47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2335-FB43-43BB-A6BA-7119758B9386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ECDB7-8A88-4CE8-BA34-01428AC3E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D2DD5-71D3-46FA-B8E5-160C88845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86FE-D84B-4CB9-9BC7-8C8C4E3A9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94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BCD4B-564E-404E-80AA-891A50A0D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D3C9F-91F6-4DF9-AA91-0052923F2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E7B20A-024F-4855-8B1D-4648B488E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91776F-3839-4A8F-BE26-3C8080BC5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2335-FB43-43BB-A6BA-7119758B9386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4360BA-F707-495B-A28D-43E5AE908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8E8F0-7A3B-4F05-B85C-675FB9E4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86FE-D84B-4CB9-9BC7-8C8C4E3A9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5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ACC04-8B7F-4EE4-96C7-B2D6EE45B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097427-5471-4865-978F-947B79EA08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FC5718-37A1-46F7-B764-5D1CA6DFF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494EF2-0BFC-485D-A5B4-597F6C78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2335-FB43-43BB-A6BA-7119758B9386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C5B1C-13A3-4FF4-BDE1-F25C0F704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9C4F9-B6B4-4092-BE3C-F3DE72D8F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86FE-D84B-4CB9-9BC7-8C8C4E3A9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2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2BED2F-334D-4D27-995A-86CBDCB6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07D0D-6DE5-4095-A76E-FAB33ABEB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FC6EA-E58B-486C-A727-AE39ED0B8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D2335-FB43-43BB-A6BA-7119758B9386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A7160-A50C-4220-B30E-78DE25915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A8CE5-4183-46B2-9BB9-40FAF3667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586FE-D84B-4CB9-9BC7-8C8C4E3A9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7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253F760-FB04-4C61-84F6-8ABEB7DEDF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64" y="489449"/>
            <a:ext cx="2505673" cy="248128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A1485D6-9233-48E3-84A7-89E9E4687FD7}"/>
              </a:ext>
            </a:extLst>
          </p:cNvPr>
          <p:cNvSpPr/>
          <p:nvPr/>
        </p:nvSpPr>
        <p:spPr>
          <a:xfrm>
            <a:off x="1279197" y="455819"/>
            <a:ext cx="2491740" cy="2468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73A87F6-03F5-4627-9FFE-82D366C482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913" y="3633182"/>
            <a:ext cx="2505673" cy="2481287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331E9EA-5A28-4B2A-936B-445D41790228}"/>
              </a:ext>
            </a:extLst>
          </p:cNvPr>
          <p:cNvSpPr/>
          <p:nvPr/>
        </p:nvSpPr>
        <p:spPr>
          <a:xfrm>
            <a:off x="8571846" y="3633182"/>
            <a:ext cx="2491740" cy="2468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8387D0F-B570-48F0-BCCE-C836F8D8A1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6807" y="455819"/>
            <a:ext cx="2505673" cy="2481287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9E5E1F6-847A-438A-8DBA-9C68B383FF8B}"/>
              </a:ext>
            </a:extLst>
          </p:cNvPr>
          <p:cNvSpPr/>
          <p:nvPr/>
        </p:nvSpPr>
        <p:spPr>
          <a:xfrm>
            <a:off x="5030740" y="422189"/>
            <a:ext cx="2491740" cy="2468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6A04374-681B-41F3-9017-56FE326555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9197" y="3679219"/>
            <a:ext cx="2505673" cy="2481287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A0C3A7A-F3C5-4A0A-A81E-8DF7615C96B8}"/>
              </a:ext>
            </a:extLst>
          </p:cNvPr>
          <p:cNvSpPr/>
          <p:nvPr/>
        </p:nvSpPr>
        <p:spPr>
          <a:xfrm>
            <a:off x="1293130" y="3645589"/>
            <a:ext cx="2491740" cy="2468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75E4650-6242-4292-BE84-0CD9960129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3980" y="409782"/>
            <a:ext cx="2505673" cy="2481287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ECA2F8E-84E3-4DE0-9207-4DBA0A25AAAD}"/>
              </a:ext>
            </a:extLst>
          </p:cNvPr>
          <p:cNvSpPr/>
          <p:nvPr/>
        </p:nvSpPr>
        <p:spPr>
          <a:xfrm>
            <a:off x="8557913" y="376152"/>
            <a:ext cx="2491740" cy="2468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2B2EFBA-261E-4C96-9447-A8C28A572A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2874" y="3620775"/>
            <a:ext cx="2505673" cy="2481287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EC998B2-F064-434B-8CC6-266090D1C2FE}"/>
              </a:ext>
            </a:extLst>
          </p:cNvPr>
          <p:cNvSpPr/>
          <p:nvPr/>
        </p:nvSpPr>
        <p:spPr>
          <a:xfrm>
            <a:off x="5016807" y="3587145"/>
            <a:ext cx="2491740" cy="2468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2" name="tìm đúng cặp">
            <a:hlinkClick r:id="" action="ppaction://media"/>
            <a:extLst>
              <a:ext uri="{FF2B5EF4-FFF2-40B4-BE49-F238E27FC236}">
                <a16:creationId xmlns:a16="http://schemas.microsoft.com/office/drawing/2014/main" id="{17C6BE2F-8611-4890-B7F3-FB4C87C6B90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090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22" grpId="0" animBg="1"/>
      <p:bldP spid="22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30" grpId="0" animBg="1"/>
      <p:bldP spid="3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1F7DC0D-A8EE-48E5-9AA4-9CB2D679F7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3" y="27046"/>
            <a:ext cx="3048264" cy="285317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DEC757F-11BE-4E6F-8762-8C1AB0C6FFB7}"/>
              </a:ext>
            </a:extLst>
          </p:cNvPr>
          <p:cNvSpPr/>
          <p:nvPr/>
        </p:nvSpPr>
        <p:spPr>
          <a:xfrm>
            <a:off x="-39633" y="10826"/>
            <a:ext cx="3034145" cy="284018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FF00"/>
                </a:solidFill>
              </a:rPr>
              <a:t>1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34C8FF4-5274-4B05-8091-C368416E2C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54" y="3873207"/>
            <a:ext cx="3048264" cy="2853175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5DBA93E-3545-4A03-8DF4-CCEE9696F932}"/>
              </a:ext>
            </a:extLst>
          </p:cNvPr>
          <p:cNvSpPr/>
          <p:nvPr/>
        </p:nvSpPr>
        <p:spPr>
          <a:xfrm>
            <a:off x="9045155" y="3833168"/>
            <a:ext cx="3034145" cy="284018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FF00"/>
                </a:solidFill>
              </a:rPr>
              <a:t>8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3FC8D57-F179-4F46-B19D-8E40003144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2422" y="4004825"/>
            <a:ext cx="3048264" cy="2853175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F0FB5DE6-F91F-4B88-995C-93ADEBF6E403}"/>
              </a:ext>
            </a:extLst>
          </p:cNvPr>
          <p:cNvSpPr/>
          <p:nvPr/>
        </p:nvSpPr>
        <p:spPr>
          <a:xfrm>
            <a:off x="2928140" y="3990773"/>
            <a:ext cx="3034145" cy="284018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FF00"/>
                </a:solidFill>
              </a:rPr>
              <a:t>6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7CBCF84-AE51-4EEB-9A7B-AEDE7F4B0A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3736" y="36359"/>
            <a:ext cx="3048264" cy="2853175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54ABD9C0-0EC7-421B-961D-01E547F5847B}"/>
              </a:ext>
            </a:extLst>
          </p:cNvPr>
          <p:cNvSpPr/>
          <p:nvPr/>
        </p:nvSpPr>
        <p:spPr>
          <a:xfrm>
            <a:off x="9157855" y="0"/>
            <a:ext cx="3034145" cy="284018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FF00"/>
                </a:solidFill>
              </a:rPr>
              <a:t>4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D04094A-DDCC-4A32-92B9-8D59109343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5677" y="27046"/>
            <a:ext cx="3048264" cy="2853175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78F75BAA-6E3B-44A6-A0E3-67825B31FE11}"/>
              </a:ext>
            </a:extLst>
          </p:cNvPr>
          <p:cNvSpPr/>
          <p:nvPr/>
        </p:nvSpPr>
        <p:spPr>
          <a:xfrm>
            <a:off x="3073916" y="10826"/>
            <a:ext cx="3034145" cy="284018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FF00"/>
                </a:solidFill>
              </a:rPr>
              <a:t>2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35BB5F7C-B381-4EBF-BBCB-90E79A4209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9633" y="3873207"/>
            <a:ext cx="3048264" cy="2853175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BEFA298A-6547-4FAF-87AB-9FA7FD398B57}"/>
              </a:ext>
            </a:extLst>
          </p:cNvPr>
          <p:cNvSpPr/>
          <p:nvPr/>
        </p:nvSpPr>
        <p:spPr>
          <a:xfrm>
            <a:off x="-23915" y="3843993"/>
            <a:ext cx="3034145" cy="284018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FF00"/>
                </a:solidFill>
              </a:rPr>
              <a:t>5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020E13AF-B8A3-467D-836B-16B3C5FF15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4805" y="4095345"/>
            <a:ext cx="3048264" cy="2853175"/>
          </a:xfrm>
          <a:prstGeom prst="rect">
            <a:avLst/>
          </a:prstGeom>
        </p:spPr>
      </p:pic>
      <p:sp>
        <p:nvSpPr>
          <p:cNvPr id="46" name="Oval 45">
            <a:extLst>
              <a:ext uri="{FF2B5EF4-FFF2-40B4-BE49-F238E27FC236}">
                <a16:creationId xmlns:a16="http://schemas.microsoft.com/office/drawing/2014/main" id="{8E4F4E9A-EB9F-4787-B1A6-EE51CC82C66D}"/>
              </a:ext>
            </a:extLst>
          </p:cNvPr>
          <p:cNvSpPr/>
          <p:nvPr/>
        </p:nvSpPr>
        <p:spPr>
          <a:xfrm>
            <a:off x="5960686" y="4017819"/>
            <a:ext cx="3034145" cy="284018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FF00"/>
                </a:solidFill>
              </a:rPr>
              <a:t>7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D717F45F-4063-4D30-AA3E-600B1C0574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2532" y="27045"/>
            <a:ext cx="3048264" cy="285317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B9D6E1C8-B128-476F-A1E6-12FE899E0A31}"/>
              </a:ext>
            </a:extLst>
          </p:cNvPr>
          <p:cNvSpPr/>
          <p:nvPr/>
        </p:nvSpPr>
        <p:spPr>
          <a:xfrm>
            <a:off x="6116651" y="29091"/>
            <a:ext cx="3034145" cy="284018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FF00"/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08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4" grpId="0" animBg="1"/>
      <p:bldP spid="34" grpId="1" animBg="1"/>
      <p:bldP spid="38" grpId="0" animBg="1"/>
      <p:bldP spid="38" grpId="1" animBg="1"/>
      <p:bldP spid="40" grpId="0" animBg="1"/>
      <p:bldP spid="40" grpId="1" animBg="1"/>
      <p:bldP spid="42" grpId="0" animBg="1"/>
      <p:bldP spid="42" grpId="1" animBg="1"/>
      <p:bldP spid="44" grpId="0" animBg="1"/>
      <p:bldP spid="44" grpId="1" animBg="1"/>
      <p:bldP spid="46" grpId="0" animBg="1"/>
      <p:bldP spid="46" grpId="1" animBg="1"/>
      <p:bldP spid="48" grpId="0" animBg="1"/>
      <p:bldP spid="4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D13477D-73EE-4198-AFF3-14E4F0148D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9" y="239189"/>
            <a:ext cx="2572735" cy="2517866"/>
          </a:xfrm>
          <a:prstGeom prst="rect">
            <a:avLst/>
          </a:prstGeom>
        </p:spPr>
      </p:pic>
      <p:sp>
        <p:nvSpPr>
          <p:cNvPr id="4" name="Pentagon 3">
            <a:extLst>
              <a:ext uri="{FF2B5EF4-FFF2-40B4-BE49-F238E27FC236}">
                <a16:creationId xmlns:a16="http://schemas.microsoft.com/office/drawing/2014/main" id="{10D6EDF1-94C8-4C17-B458-0BEB3D3C0D90}"/>
              </a:ext>
            </a:extLst>
          </p:cNvPr>
          <p:cNvSpPr/>
          <p:nvPr/>
        </p:nvSpPr>
        <p:spPr>
          <a:xfrm>
            <a:off x="625559" y="304800"/>
            <a:ext cx="2507672" cy="2452255"/>
          </a:xfrm>
          <a:prstGeom prst="pentagon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396ABB-D068-4C1B-897C-2A42EFAE4F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68" y="348194"/>
            <a:ext cx="2572735" cy="2517866"/>
          </a:xfrm>
          <a:prstGeom prst="rect">
            <a:avLst/>
          </a:prstGeom>
        </p:spPr>
      </p:pic>
      <p:sp>
        <p:nvSpPr>
          <p:cNvPr id="16" name="Pentagon 15">
            <a:extLst>
              <a:ext uri="{FF2B5EF4-FFF2-40B4-BE49-F238E27FC236}">
                <a16:creationId xmlns:a16="http://schemas.microsoft.com/office/drawing/2014/main" id="{6D593868-7BCC-492C-BC43-0830F94BF164}"/>
              </a:ext>
            </a:extLst>
          </p:cNvPr>
          <p:cNvSpPr/>
          <p:nvPr/>
        </p:nvSpPr>
        <p:spPr>
          <a:xfrm>
            <a:off x="9380748" y="348194"/>
            <a:ext cx="2507672" cy="2452255"/>
          </a:xfrm>
          <a:prstGeom prst="pentagon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4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9204F52-7CA2-4734-BF4D-E28AABC7C6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1917" y="3494611"/>
            <a:ext cx="2572735" cy="2517866"/>
          </a:xfrm>
          <a:prstGeom prst="rect">
            <a:avLst/>
          </a:prstGeom>
        </p:spPr>
      </p:pic>
      <p:sp>
        <p:nvSpPr>
          <p:cNvPr id="18" name="Pentagon 17">
            <a:extLst>
              <a:ext uri="{FF2B5EF4-FFF2-40B4-BE49-F238E27FC236}">
                <a16:creationId xmlns:a16="http://schemas.microsoft.com/office/drawing/2014/main" id="{2C295594-1330-4302-B982-3C0C3DB89F60}"/>
              </a:ext>
            </a:extLst>
          </p:cNvPr>
          <p:cNvSpPr/>
          <p:nvPr/>
        </p:nvSpPr>
        <p:spPr>
          <a:xfrm>
            <a:off x="3384448" y="3560222"/>
            <a:ext cx="2507672" cy="2452255"/>
          </a:xfrm>
          <a:prstGeom prst="pentagon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6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55790EC-F275-4DCB-862F-6F8A20DD07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9268" y="3568980"/>
            <a:ext cx="2572735" cy="2517866"/>
          </a:xfrm>
          <a:prstGeom prst="rect">
            <a:avLst/>
          </a:prstGeom>
        </p:spPr>
      </p:pic>
      <p:sp>
        <p:nvSpPr>
          <p:cNvPr id="20" name="Pentagon 19">
            <a:extLst>
              <a:ext uri="{FF2B5EF4-FFF2-40B4-BE49-F238E27FC236}">
                <a16:creationId xmlns:a16="http://schemas.microsoft.com/office/drawing/2014/main" id="{5A14C8D5-555D-486F-AB5F-DB5E6CA7F4AC}"/>
              </a:ext>
            </a:extLst>
          </p:cNvPr>
          <p:cNvSpPr/>
          <p:nvPr/>
        </p:nvSpPr>
        <p:spPr>
          <a:xfrm>
            <a:off x="9329268" y="3601785"/>
            <a:ext cx="2507672" cy="2452255"/>
          </a:xfrm>
          <a:prstGeom prst="pentagon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8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0A3EDD5-9BB1-4A97-9AD1-7C7BA2D61F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599" y="3494611"/>
            <a:ext cx="2572735" cy="2517866"/>
          </a:xfrm>
          <a:prstGeom prst="rect">
            <a:avLst/>
          </a:prstGeom>
        </p:spPr>
      </p:pic>
      <p:sp>
        <p:nvSpPr>
          <p:cNvPr id="22" name="Pentagon 21">
            <a:extLst>
              <a:ext uri="{FF2B5EF4-FFF2-40B4-BE49-F238E27FC236}">
                <a16:creationId xmlns:a16="http://schemas.microsoft.com/office/drawing/2014/main" id="{25D95647-BF50-41B3-9339-B17DDA12936C}"/>
              </a:ext>
            </a:extLst>
          </p:cNvPr>
          <p:cNvSpPr/>
          <p:nvPr/>
        </p:nvSpPr>
        <p:spPr>
          <a:xfrm>
            <a:off x="424130" y="3547802"/>
            <a:ext cx="2507672" cy="2452255"/>
          </a:xfrm>
          <a:prstGeom prst="pentagon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5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2D721D6-2E56-479E-A7AF-C85EE8478F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8325" y="239189"/>
            <a:ext cx="2572735" cy="2517866"/>
          </a:xfrm>
          <a:prstGeom prst="rect">
            <a:avLst/>
          </a:prstGeom>
        </p:spPr>
      </p:pic>
      <p:sp>
        <p:nvSpPr>
          <p:cNvPr id="24" name="Pentagon 23">
            <a:extLst>
              <a:ext uri="{FF2B5EF4-FFF2-40B4-BE49-F238E27FC236}">
                <a16:creationId xmlns:a16="http://schemas.microsoft.com/office/drawing/2014/main" id="{38055BFE-761B-4524-8AEF-FF7722259309}"/>
              </a:ext>
            </a:extLst>
          </p:cNvPr>
          <p:cNvSpPr/>
          <p:nvPr/>
        </p:nvSpPr>
        <p:spPr>
          <a:xfrm>
            <a:off x="3585336" y="271994"/>
            <a:ext cx="2507672" cy="2452255"/>
          </a:xfrm>
          <a:prstGeom prst="pentagon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2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D8072CE-6A27-4003-A2F7-18727115AF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5450" y="271994"/>
            <a:ext cx="2572735" cy="2517866"/>
          </a:xfrm>
          <a:prstGeom prst="rect">
            <a:avLst/>
          </a:prstGeom>
        </p:spPr>
      </p:pic>
      <p:sp>
        <p:nvSpPr>
          <p:cNvPr id="26" name="Pentagon 25">
            <a:extLst>
              <a:ext uri="{FF2B5EF4-FFF2-40B4-BE49-F238E27FC236}">
                <a16:creationId xmlns:a16="http://schemas.microsoft.com/office/drawing/2014/main" id="{D0D0AA34-2AA6-4943-BBE6-35C77A8F6BBB}"/>
              </a:ext>
            </a:extLst>
          </p:cNvPr>
          <p:cNvSpPr/>
          <p:nvPr/>
        </p:nvSpPr>
        <p:spPr>
          <a:xfrm>
            <a:off x="6417982" y="304800"/>
            <a:ext cx="2507672" cy="2452255"/>
          </a:xfrm>
          <a:prstGeom prst="pentagon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3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1D2A4D9-AB60-4525-940D-486A500299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5076" y="3547802"/>
            <a:ext cx="2572735" cy="2517866"/>
          </a:xfrm>
          <a:prstGeom prst="rect">
            <a:avLst/>
          </a:prstGeom>
        </p:spPr>
      </p:pic>
      <p:sp>
        <p:nvSpPr>
          <p:cNvPr id="28" name="Pentagon 27">
            <a:extLst>
              <a:ext uri="{FF2B5EF4-FFF2-40B4-BE49-F238E27FC236}">
                <a16:creationId xmlns:a16="http://schemas.microsoft.com/office/drawing/2014/main" id="{1736D7C1-939A-43DB-81E8-BB5BF3190494}"/>
              </a:ext>
            </a:extLst>
          </p:cNvPr>
          <p:cNvSpPr/>
          <p:nvPr/>
        </p:nvSpPr>
        <p:spPr>
          <a:xfrm>
            <a:off x="6450513" y="3560221"/>
            <a:ext cx="2507672" cy="2452255"/>
          </a:xfrm>
          <a:prstGeom prst="pentagon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545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69DECB-6DF5-4643-8E46-59C28C573D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408710"/>
            <a:ext cx="2719052" cy="2402032"/>
          </a:xfrm>
          <a:prstGeom prst="rect">
            <a:avLst/>
          </a:prstGeom>
        </p:spPr>
      </p:pic>
      <p:sp>
        <p:nvSpPr>
          <p:cNvPr id="4" name="Hexagon 3">
            <a:extLst>
              <a:ext uri="{FF2B5EF4-FFF2-40B4-BE49-F238E27FC236}">
                <a16:creationId xmlns:a16="http://schemas.microsoft.com/office/drawing/2014/main" id="{8D71B0A0-90E3-48F3-9D6D-42129F3EAC8B}"/>
              </a:ext>
            </a:extLst>
          </p:cNvPr>
          <p:cNvSpPr/>
          <p:nvPr/>
        </p:nvSpPr>
        <p:spPr>
          <a:xfrm>
            <a:off x="249382" y="441615"/>
            <a:ext cx="2673928" cy="2369127"/>
          </a:xfrm>
          <a:prstGeom prst="hexagon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0872BA8-1781-4D98-906A-C543A21397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827" y="3733801"/>
            <a:ext cx="2719052" cy="2402032"/>
          </a:xfrm>
          <a:prstGeom prst="rect">
            <a:avLst/>
          </a:prstGeom>
        </p:spPr>
      </p:pic>
      <p:sp>
        <p:nvSpPr>
          <p:cNvPr id="44" name="Hexagon 43">
            <a:extLst>
              <a:ext uri="{FF2B5EF4-FFF2-40B4-BE49-F238E27FC236}">
                <a16:creationId xmlns:a16="http://schemas.microsoft.com/office/drawing/2014/main" id="{7C8E6EFB-7B1E-44A6-94F1-EAB236D91DC1}"/>
              </a:ext>
            </a:extLst>
          </p:cNvPr>
          <p:cNvSpPr/>
          <p:nvPr/>
        </p:nvSpPr>
        <p:spPr>
          <a:xfrm>
            <a:off x="3228109" y="3766706"/>
            <a:ext cx="2673928" cy="2369127"/>
          </a:xfrm>
          <a:prstGeom prst="hexagon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05B929F-AD08-4B7C-9170-FAD5E7B9D2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5571" y="441615"/>
            <a:ext cx="2454376" cy="2402032"/>
          </a:xfrm>
          <a:prstGeom prst="rect">
            <a:avLst/>
          </a:prstGeom>
        </p:spPr>
      </p:pic>
      <p:sp>
        <p:nvSpPr>
          <p:cNvPr id="46" name="Hexagon 45">
            <a:extLst>
              <a:ext uri="{FF2B5EF4-FFF2-40B4-BE49-F238E27FC236}">
                <a16:creationId xmlns:a16="http://schemas.microsoft.com/office/drawing/2014/main" id="{A3533817-67A9-4B7A-A190-4C6520AFC95F}"/>
              </a:ext>
            </a:extLst>
          </p:cNvPr>
          <p:cNvSpPr/>
          <p:nvPr/>
        </p:nvSpPr>
        <p:spPr>
          <a:xfrm>
            <a:off x="3228109" y="408710"/>
            <a:ext cx="2673928" cy="2369127"/>
          </a:xfrm>
          <a:prstGeom prst="hexagon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A843EEEB-DCE1-48B6-8A02-ADB5C95AE9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596" y="3808269"/>
            <a:ext cx="2454376" cy="2402032"/>
          </a:xfrm>
          <a:prstGeom prst="rect">
            <a:avLst/>
          </a:prstGeom>
        </p:spPr>
      </p:pic>
      <p:sp>
        <p:nvSpPr>
          <p:cNvPr id="48" name="Hexagon 47">
            <a:extLst>
              <a:ext uri="{FF2B5EF4-FFF2-40B4-BE49-F238E27FC236}">
                <a16:creationId xmlns:a16="http://schemas.microsoft.com/office/drawing/2014/main" id="{2ACE2275-4FF0-4AC6-8A58-BD0895B2F9CE}"/>
              </a:ext>
            </a:extLst>
          </p:cNvPr>
          <p:cNvSpPr/>
          <p:nvPr/>
        </p:nvSpPr>
        <p:spPr>
          <a:xfrm>
            <a:off x="209937" y="3766707"/>
            <a:ext cx="2673928" cy="2369127"/>
          </a:xfrm>
          <a:prstGeom prst="hexagon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11D60AB1-83A0-477A-AE1B-B14CDA2057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5406" y="3850709"/>
            <a:ext cx="2454376" cy="2168215"/>
          </a:xfrm>
          <a:prstGeom prst="rect">
            <a:avLst/>
          </a:prstGeom>
        </p:spPr>
      </p:pic>
      <p:sp>
        <p:nvSpPr>
          <p:cNvPr id="50" name="Hexagon 49">
            <a:extLst>
              <a:ext uri="{FF2B5EF4-FFF2-40B4-BE49-F238E27FC236}">
                <a16:creationId xmlns:a16="http://schemas.microsoft.com/office/drawing/2014/main" id="{FA120E97-CCEB-4321-A958-A9A11139BEA1}"/>
              </a:ext>
            </a:extLst>
          </p:cNvPr>
          <p:cNvSpPr/>
          <p:nvPr/>
        </p:nvSpPr>
        <p:spPr>
          <a:xfrm>
            <a:off x="6475406" y="3841174"/>
            <a:ext cx="2673928" cy="2369127"/>
          </a:xfrm>
          <a:prstGeom prst="hexagon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232DB738-B565-487D-BC1C-A5478FE83F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9174" y="542070"/>
            <a:ext cx="2454376" cy="2168215"/>
          </a:xfrm>
          <a:prstGeom prst="rect">
            <a:avLst/>
          </a:prstGeom>
        </p:spPr>
      </p:pic>
      <p:sp>
        <p:nvSpPr>
          <p:cNvPr id="52" name="Hexagon 51">
            <a:extLst>
              <a:ext uri="{FF2B5EF4-FFF2-40B4-BE49-F238E27FC236}">
                <a16:creationId xmlns:a16="http://schemas.microsoft.com/office/drawing/2014/main" id="{CB54E3E4-875B-4CE7-BBC9-AC03E1ACCAE3}"/>
              </a:ext>
            </a:extLst>
          </p:cNvPr>
          <p:cNvSpPr/>
          <p:nvPr/>
        </p:nvSpPr>
        <p:spPr>
          <a:xfrm>
            <a:off x="6289965" y="408709"/>
            <a:ext cx="2673928" cy="2369127"/>
          </a:xfrm>
          <a:prstGeom prst="hexagon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022411A7-70A1-47AD-B837-D0D063B9D3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88243" y="298762"/>
            <a:ext cx="2454375" cy="2168215"/>
          </a:xfrm>
          <a:prstGeom prst="rect">
            <a:avLst/>
          </a:prstGeom>
        </p:spPr>
      </p:pic>
      <p:sp>
        <p:nvSpPr>
          <p:cNvPr id="54" name="Hexagon 53">
            <a:extLst>
              <a:ext uri="{FF2B5EF4-FFF2-40B4-BE49-F238E27FC236}">
                <a16:creationId xmlns:a16="http://schemas.microsoft.com/office/drawing/2014/main" id="{BFC9DE54-4616-4426-972A-5A3459D96DCF}"/>
              </a:ext>
            </a:extLst>
          </p:cNvPr>
          <p:cNvSpPr/>
          <p:nvPr/>
        </p:nvSpPr>
        <p:spPr>
          <a:xfrm>
            <a:off x="9378466" y="298762"/>
            <a:ext cx="2673928" cy="2369127"/>
          </a:xfrm>
          <a:prstGeom prst="hexagon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2F6E43E-D7C0-43E6-A23E-7FB1ED3993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6085" y="3939898"/>
            <a:ext cx="2454375" cy="2168215"/>
          </a:xfrm>
          <a:prstGeom prst="rect">
            <a:avLst/>
          </a:prstGeom>
        </p:spPr>
      </p:pic>
      <p:sp>
        <p:nvSpPr>
          <p:cNvPr id="57" name="Hexagon 56">
            <a:extLst>
              <a:ext uri="{FF2B5EF4-FFF2-40B4-BE49-F238E27FC236}">
                <a16:creationId xmlns:a16="http://schemas.microsoft.com/office/drawing/2014/main" id="{490A020B-DE11-4C4D-B5D1-F741DF37C9F6}"/>
              </a:ext>
            </a:extLst>
          </p:cNvPr>
          <p:cNvSpPr/>
          <p:nvPr/>
        </p:nvSpPr>
        <p:spPr>
          <a:xfrm>
            <a:off x="9476309" y="3839443"/>
            <a:ext cx="2673928" cy="2369127"/>
          </a:xfrm>
          <a:prstGeom prst="hexagon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81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4" grpId="0" animBg="1"/>
      <p:bldP spid="44" grpId="1" animBg="1"/>
      <p:bldP spid="46" grpId="0" animBg="1"/>
      <p:bldP spid="46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4" grpId="0" animBg="1"/>
      <p:bldP spid="54" grpId="1" animBg="1"/>
      <p:bldP spid="57" grpId="0" animBg="1"/>
      <p:bldP spid="5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2BC1E4C-A8A5-4930-B065-8CA1BBF84F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9" y="500601"/>
            <a:ext cx="2625437" cy="2365453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5170D9EE-4C90-461F-8966-4BE296B7B7D6}"/>
              </a:ext>
            </a:extLst>
          </p:cNvPr>
          <p:cNvSpPr/>
          <p:nvPr/>
        </p:nvSpPr>
        <p:spPr>
          <a:xfrm>
            <a:off x="498873" y="500601"/>
            <a:ext cx="2479964" cy="2313709"/>
          </a:xfrm>
          <a:prstGeom prst="flowChartProcess">
            <a:avLst/>
          </a:prstGeom>
          <a:solidFill>
            <a:srgbClr val="00B0F0"/>
          </a:solidFill>
          <a:ln w="5715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A0B025-AA5F-48BF-9EEF-82DD362C6D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9" y="3756419"/>
            <a:ext cx="2625437" cy="2365453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6B83BB46-7CE5-4E0E-A9DF-9A6C2776C002}"/>
              </a:ext>
            </a:extLst>
          </p:cNvPr>
          <p:cNvSpPr/>
          <p:nvPr/>
        </p:nvSpPr>
        <p:spPr>
          <a:xfrm>
            <a:off x="488072" y="3769356"/>
            <a:ext cx="2479964" cy="2313709"/>
          </a:xfrm>
          <a:prstGeom prst="flowChartProcess">
            <a:avLst/>
          </a:prstGeom>
          <a:solidFill>
            <a:srgbClr val="00B0F0"/>
          </a:solidFill>
          <a:ln w="5715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accent2">
                    <a:lumMod val="75000"/>
                  </a:schemeClr>
                </a:solidFill>
              </a:rPr>
              <a:t>5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137F69-3173-4707-82C6-F87ACE70B8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2773" y="560154"/>
            <a:ext cx="2539749" cy="2365453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75F31AF5-4D95-4BC7-9374-22FBEBA8A1C4}"/>
              </a:ext>
            </a:extLst>
          </p:cNvPr>
          <p:cNvSpPr/>
          <p:nvPr/>
        </p:nvSpPr>
        <p:spPr>
          <a:xfrm>
            <a:off x="9300895" y="540376"/>
            <a:ext cx="2479964" cy="2313709"/>
          </a:xfrm>
          <a:prstGeom prst="flowChartProcess">
            <a:avLst/>
          </a:prstGeom>
          <a:solidFill>
            <a:srgbClr val="00B0F0"/>
          </a:solidFill>
          <a:ln w="5715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accent2">
                    <a:lumMod val="75000"/>
                  </a:schemeClr>
                </a:solidFill>
              </a:rPr>
              <a:t>4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C40943A-71A2-48D9-8A96-51377A671B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1003" y="3769354"/>
            <a:ext cx="2539749" cy="2365453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6AF7E697-0575-4989-B585-579005B3BC3C}"/>
              </a:ext>
            </a:extLst>
          </p:cNvPr>
          <p:cNvSpPr/>
          <p:nvPr/>
        </p:nvSpPr>
        <p:spPr>
          <a:xfrm>
            <a:off x="9300895" y="3840876"/>
            <a:ext cx="2479964" cy="2313709"/>
          </a:xfrm>
          <a:prstGeom prst="flowChartProcess">
            <a:avLst/>
          </a:prstGeom>
          <a:solidFill>
            <a:srgbClr val="00B0F0"/>
          </a:solidFill>
          <a:ln w="5715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accent2">
                    <a:lumMod val="75000"/>
                  </a:schemeClr>
                </a:solidFill>
              </a:rPr>
              <a:t>8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B6C11C6-C6D6-49FA-A60F-01A51ACD0C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2240" y="448857"/>
            <a:ext cx="2487384" cy="2365453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292CC8F8-1E16-4750-A3F6-D6337A69FE5B}"/>
              </a:ext>
            </a:extLst>
          </p:cNvPr>
          <p:cNvSpPr/>
          <p:nvPr/>
        </p:nvSpPr>
        <p:spPr>
          <a:xfrm>
            <a:off x="3417797" y="448857"/>
            <a:ext cx="2479964" cy="2313709"/>
          </a:xfrm>
          <a:prstGeom prst="flowChartProcess">
            <a:avLst/>
          </a:prstGeom>
          <a:solidFill>
            <a:srgbClr val="00B0F0"/>
          </a:solidFill>
          <a:ln w="5715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A97FF1B-C41D-42F7-9BC0-2CF44D098A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9571" y="3743483"/>
            <a:ext cx="2487384" cy="2365453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24" name="Flowchart: Process 23">
            <a:extLst>
              <a:ext uri="{FF2B5EF4-FFF2-40B4-BE49-F238E27FC236}">
                <a16:creationId xmlns:a16="http://schemas.microsoft.com/office/drawing/2014/main" id="{72EAEAA8-CF98-473D-819B-CC5B3071187E}"/>
              </a:ext>
            </a:extLst>
          </p:cNvPr>
          <p:cNvSpPr/>
          <p:nvPr/>
        </p:nvSpPr>
        <p:spPr>
          <a:xfrm>
            <a:off x="3501124" y="3795227"/>
            <a:ext cx="2479964" cy="2313709"/>
          </a:xfrm>
          <a:prstGeom prst="flowChartProcess">
            <a:avLst/>
          </a:prstGeom>
          <a:solidFill>
            <a:srgbClr val="00B0F0"/>
          </a:solidFill>
          <a:ln w="5715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accent2">
                    <a:lumMod val="75000"/>
                  </a:schemeClr>
                </a:solidFill>
              </a:rPr>
              <a:t>6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7C4F7AD-9868-4C16-8BD8-EDCB3C6936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0070" y="494732"/>
            <a:ext cx="2487384" cy="2359356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26" name="Flowchart: Process 25">
            <a:extLst>
              <a:ext uri="{FF2B5EF4-FFF2-40B4-BE49-F238E27FC236}">
                <a16:creationId xmlns:a16="http://schemas.microsoft.com/office/drawing/2014/main" id="{32AEBA80-FD2D-45E2-BB8F-D54A84E06030}"/>
              </a:ext>
            </a:extLst>
          </p:cNvPr>
          <p:cNvSpPr/>
          <p:nvPr/>
        </p:nvSpPr>
        <p:spPr>
          <a:xfrm>
            <a:off x="6273016" y="500601"/>
            <a:ext cx="2479964" cy="2313709"/>
          </a:xfrm>
          <a:prstGeom prst="flowChartProcess">
            <a:avLst/>
          </a:prstGeom>
          <a:solidFill>
            <a:srgbClr val="00B0F0"/>
          </a:solidFill>
          <a:ln w="5715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71BFC12-23A3-4690-B5B9-4139AAB7BD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1148" y="3795229"/>
            <a:ext cx="2487384" cy="2359356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28" name="Flowchart: Process 27">
            <a:extLst>
              <a:ext uri="{FF2B5EF4-FFF2-40B4-BE49-F238E27FC236}">
                <a16:creationId xmlns:a16="http://schemas.microsoft.com/office/drawing/2014/main" id="{5F0343BE-E655-484E-8BCF-2CB77094EEA3}"/>
              </a:ext>
            </a:extLst>
          </p:cNvPr>
          <p:cNvSpPr/>
          <p:nvPr/>
        </p:nvSpPr>
        <p:spPr>
          <a:xfrm>
            <a:off x="6273016" y="3782289"/>
            <a:ext cx="2479964" cy="2313709"/>
          </a:xfrm>
          <a:prstGeom prst="flowChartProcess">
            <a:avLst/>
          </a:prstGeom>
          <a:solidFill>
            <a:srgbClr val="00B0F0"/>
          </a:solidFill>
          <a:ln w="5715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accent2">
                    <a:lumMod val="75000"/>
                  </a:schemeClr>
                </a:solidFill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143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7"/>
    </mc:Choice>
    <mc:Fallback xmlns="">
      <p:transition spd="slow" advTm="9077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A6ABD17-9EC4-4871-8EB7-9A2D1A168B6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O\/\uFFFD{0A7F195B-B8BE-4880-AC2A-5A51E24B9B80}&quot;,&quot;D:\\KHO HỌC LIỆU\\TRƯỜNG\\TRÒ CHƠI TRƯỜNG MN ĐẠI BẢN\\Khối 4 tuổi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PRESENTATION_TITLE" val="ĐB - tìm đúng cặp (thực vật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877034-ADDF-40C2-BE98-500F16EA90D9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6B42515-3BC9-463F-8726-6B8D9B327772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3071B41-918B-4EEB-8842-7453542920B1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493DCF-C4FD-4778-A5C4-80805FD83DCE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607283-9FA3-4360-BCBB-75D2CD1117BB}:26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43</Words>
  <Application>Microsoft Office PowerPoint</Application>
  <PresentationFormat>Widescreen</PresentationFormat>
  <Paragraphs>43</Paragraphs>
  <Slides>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ĐB - tìm đúng cặp (thực vật)</dc:title>
  <dc:creator>ADMIN</dc:creator>
  <cp:lastModifiedBy>ADMIN</cp:lastModifiedBy>
  <cp:revision>6</cp:revision>
  <dcterms:created xsi:type="dcterms:W3CDTF">2023-02-10T07:45:39Z</dcterms:created>
  <dcterms:modified xsi:type="dcterms:W3CDTF">2023-03-16T02:43:14Z</dcterms:modified>
</cp:coreProperties>
</file>