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20" r:id="rId4"/>
  </p:sldMasterIdLst>
  <p:notesMasterIdLst>
    <p:notesMasterId r:id="rId33"/>
  </p:notesMasterIdLst>
  <p:sldIdLst>
    <p:sldId id="292" r:id="rId5"/>
    <p:sldId id="306" r:id="rId6"/>
    <p:sldId id="307" r:id="rId7"/>
    <p:sldId id="308" r:id="rId8"/>
    <p:sldId id="270" r:id="rId9"/>
    <p:sldId id="283" r:id="rId10"/>
    <p:sldId id="281" r:id="rId11"/>
    <p:sldId id="282" r:id="rId12"/>
    <p:sldId id="259" r:id="rId13"/>
    <p:sldId id="285" r:id="rId14"/>
    <p:sldId id="303" r:id="rId15"/>
    <p:sldId id="262" r:id="rId16"/>
    <p:sldId id="287" r:id="rId17"/>
    <p:sldId id="264" r:id="rId18"/>
    <p:sldId id="265" r:id="rId19"/>
    <p:sldId id="313" r:id="rId20"/>
    <p:sldId id="312" r:id="rId21"/>
    <p:sldId id="314" r:id="rId22"/>
    <p:sldId id="278" r:id="rId23"/>
    <p:sldId id="288" r:id="rId24"/>
    <p:sldId id="279" r:id="rId25"/>
    <p:sldId id="300" r:id="rId26"/>
    <p:sldId id="280" r:id="rId27"/>
    <p:sldId id="301" r:id="rId28"/>
    <p:sldId id="293" r:id="rId29"/>
    <p:sldId id="274" r:id="rId30"/>
    <p:sldId id="311" r:id="rId31"/>
    <p:sldId id="291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4660"/>
  </p:normalViewPr>
  <p:slideViewPr>
    <p:cSldViewPr>
      <p:cViewPr>
        <p:scale>
          <a:sx n="76" d="100"/>
          <a:sy n="76" d="100"/>
        </p:scale>
        <p:origin x="-118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  <dgm:t>
        <a:bodyPr/>
        <a:lstStyle/>
        <a:p>
          <a:endParaRPr lang="vi-VN"/>
        </a:p>
      </dgm:t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CF98D-A362-4B4A-936F-1BEB938D504A}">
      <dsp:nvSpPr>
        <dsp:cNvPr id="0" name=""/>
        <dsp:cNvSpPr/>
      </dsp:nvSpPr>
      <dsp:spPr>
        <a:xfrm>
          <a:off x="0" y="381004"/>
          <a:ext cx="4645025" cy="4114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098CF-87ED-45AA-8E80-C0494F0F9FC1}">
      <dsp:nvSpPr>
        <dsp:cNvPr id="0" name=""/>
        <dsp:cNvSpPr/>
      </dsp:nvSpPr>
      <dsp:spPr>
        <a:xfrm>
          <a:off x="1579308" y="2319897"/>
          <a:ext cx="1486408" cy="7664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100" kern="1200"/>
        </a:p>
      </dsp:txBody>
      <dsp:txXfrm>
        <a:off x="1579308" y="2319897"/>
        <a:ext cx="1486408" cy="76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>
                <a:solidFill>
                  <a:prstClr val="black"/>
                </a:solidFill>
              </a:rPr>
              <a:pPr eaLnBrk="1" hangingPunct="1"/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>
                <a:solidFill>
                  <a:prstClr val="black"/>
                </a:solidFill>
              </a:rPr>
              <a:pPr eaLnBrk="1" hangingPunct="1"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28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67014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8330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152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8737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4335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90255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88655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220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3953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05089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439710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22793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34570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7169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95744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050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9066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11935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48699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5358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06254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5061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34143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74284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78019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4319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927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3405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111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70093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17921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7770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0385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  <p:transition spd="med">
    <p:wheel spokes="8"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wheel spokes="8"/>
    <p:sndAc>
      <p:stSnd>
        <p:snd r:embed="rId13" name="arrow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2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heel spokes="8"/>
    <p:sndAc>
      <p:stSnd>
        <p:snd r:embed="rId13" name="arrow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heel spokes="8"/>
    <p:sndAc>
      <p:stSnd>
        <p:snd r:embed="rId13" name="arrow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4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wheel spokes="8"/>
    <p:sndAc>
      <p:stSnd>
        <p:snd r:embed="rId13" name="arrow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20.xml"/><Relationship Id="rId7" Type="http://schemas.openxmlformats.org/officeDocument/2006/relationships/image" Target="../media/image33.gif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5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8.jpeg"/><Relationship Id="rId11" Type="http://schemas.openxmlformats.org/officeDocument/2006/relationships/image" Target="../media/image18.png"/><Relationship Id="rId5" Type="http://schemas.openxmlformats.org/officeDocument/2006/relationships/image" Target="../media/image37.jpeg"/><Relationship Id="rId10" Type="http://schemas.openxmlformats.org/officeDocument/2006/relationships/image" Target="../media/image39.jpeg"/><Relationship Id="rId4" Type="http://schemas.openxmlformats.org/officeDocument/2006/relationships/image" Target="../media/image36.jpeg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6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32.xml"/><Relationship Id="rId7" Type="http://schemas.openxmlformats.org/officeDocument/2006/relationships/image" Target="../media/image33.gif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5.jpeg"/><Relationship Id="rId4" Type="http://schemas.openxmlformats.org/officeDocument/2006/relationships/slideLayout" Target="../slideLayouts/slideLayout35.xml"/><Relationship Id="rId9" Type="http://schemas.openxmlformats.org/officeDocument/2006/relationships/hyperlink" Target="giao%20an%20du%20thi%20giao%20vien%20gioi.doc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35.xml"/><Relationship Id="rId7" Type="http://schemas.openxmlformats.org/officeDocument/2006/relationships/image" Target="../media/image33.gif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5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gi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.gif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1870717" y="1700808"/>
            <a:ext cx="5616624" cy="6857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</a:t>
            </a:r>
            <a:r>
              <a:rPr lang="vi-VN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MẦM NON 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LUẬN 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THÀNH</a:t>
            </a:r>
          </a:p>
          <a:p>
            <a:pPr algn="ctr"/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Năm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2022 - 2023</a:t>
            </a:r>
            <a:endParaRPr lang="vi-VN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220" name="Text Box 39"/>
          <p:cNvSpPr txBox="1">
            <a:spLocks noChangeArrowheads="1"/>
          </p:cNvSpPr>
          <p:nvPr/>
        </p:nvSpPr>
        <p:spPr bwMode="auto">
          <a:xfrm>
            <a:off x="800100" y="2728952"/>
            <a:ext cx="76581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án: Làm quen Văn học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Chủ đề : Bản thân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Đề tài: Truyện “ Gấu con bị đau răng”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Thời </a:t>
            </a: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gian: 25 </a:t>
            </a:r>
            <a:r>
              <a:rPr lang="en-US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– 30 phút</a:t>
            </a:r>
            <a:endParaRPr lang="en-US" sz="24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vi-VN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Độ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4 – 5 tuổi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4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5229" y="83642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2910" y="853078"/>
            <a:ext cx="8072238" cy="35840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13"/>
            <a:ext cx="9144000" cy="6821487"/>
          </a:xfrm>
          <a:noFill/>
        </p:spPr>
      </p:pic>
      <p:sp>
        <p:nvSpPr>
          <p:cNvPr id="13" name="Oval 12"/>
          <p:cNvSpPr/>
          <p:nvPr/>
        </p:nvSpPr>
        <p:spPr>
          <a:xfrm>
            <a:off x="5000628" y="500042"/>
            <a:ext cx="3714776" cy="3543291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/>
          <p:cNvSpPr/>
          <p:nvPr/>
        </p:nvSpPr>
        <p:spPr>
          <a:xfrm rot="746519">
            <a:off x="4750025" y="3584267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Oval 14"/>
          <p:cNvSpPr/>
          <p:nvPr/>
        </p:nvSpPr>
        <p:spPr>
          <a:xfrm rot="746519">
            <a:off x="5054509" y="3455571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6" name="Oval 15"/>
          <p:cNvSpPr/>
          <p:nvPr/>
        </p:nvSpPr>
        <p:spPr>
          <a:xfrm rot="746519">
            <a:off x="4374105" y="3660112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819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971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3276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0" y="3048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8638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0" y="3048000"/>
            <a:ext cx="2895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2643182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071942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33742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867" y="1110084"/>
            <a:ext cx="82281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6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iảng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4713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2500306"/>
            <a:ext cx="640871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 smtClean="0">
                <a:solidFill>
                  <a:prstClr val="black"/>
                </a:solidFill>
                <a:latin typeface=".VnAvant" pitchFamily="34" charset="0"/>
              </a:rPr>
              <a:t>Linh ®×nh</a:t>
            </a:r>
            <a:endParaRPr lang="en-US" sz="11000" dirty="0">
              <a:solidFill>
                <a:prstClr val="black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7948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1475656" y="908720"/>
            <a:ext cx="5786478" cy="214314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6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en-US" sz="6600" dirty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endParaRPr lang="en-US" sz="6600" b="1" dirty="0">
              <a:solidFill>
                <a:srgbClr val="0000FF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63462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.VnTime" pitchFamily="34" charset="0"/>
              </a:rPr>
              <a:t>C« võa kÓ cho c¸c con nghe truyÖn g×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224" y="1571612"/>
            <a:ext cx="7186613" cy="5105400"/>
          </a:xfr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834996" y="1916455"/>
            <a:ext cx="7543800" cy="10858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định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chức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gây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hứng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</a:t>
            </a:r>
            <a:endParaRPr lang="vi-VN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tập đánh ră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912" y="4204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5181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78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.VnTime" pitchFamily="34" charset="0"/>
              </a:rPr>
              <a:t>Trong c©u chuyÖn cã </a:t>
            </a:r>
            <a:r>
              <a:rPr lang="en-US" sz="2800" dirty="0">
                <a:solidFill>
                  <a:srgbClr val="0000FF"/>
                </a:solidFill>
                <a:latin typeface=".VnTime" pitchFamily="34" charset="0"/>
              </a:rPr>
              <a:t>nh÷ng </a:t>
            </a:r>
            <a:r>
              <a:rPr lang="en-US" sz="2800" dirty="0" smtClean="0">
                <a:solidFill>
                  <a:srgbClr val="0000FF"/>
                </a:solidFill>
                <a:latin typeface=".VnTime" pitchFamily="34" charset="0"/>
              </a:rPr>
              <a:t>ai?</a:t>
            </a:r>
            <a:endParaRPr lang="en-US" sz="2800" dirty="0">
              <a:solidFill>
                <a:srgbClr val="0000FF"/>
              </a:solidFill>
              <a:latin typeface=".VnTime" pitchFamily="34" charset="0"/>
            </a:endParaRPr>
          </a:p>
        </p:txBody>
      </p:sp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71942"/>
            <a:ext cx="2000264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5143504" y="4143380"/>
            <a:ext cx="1785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-1071594"/>
            <a:ext cx="10972800" cy="486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7422" y="1785926"/>
            <a:ext cx="2000264" cy="2108322"/>
          </a:xfrm>
          <a:prstGeom prst="rect">
            <a:avLst/>
          </a:prstGeom>
        </p:spPr>
      </p:pic>
      <p:pic>
        <p:nvPicPr>
          <p:cNvPr id="13" name="Picture 12" descr="Picture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6314" y="1785926"/>
            <a:ext cx="1766337" cy="2164840"/>
          </a:xfrm>
          <a:prstGeom prst="rect">
            <a:avLst/>
          </a:prstGeom>
        </p:spPr>
      </p:pic>
      <p:pic>
        <p:nvPicPr>
          <p:cNvPr id="14" name="Picture 13" descr="Picture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0298" y="4143380"/>
            <a:ext cx="2386558" cy="2357454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 sinh nhật của gấu các bạn đã mang gì đến ?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714884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714412" y="1714488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857224" y="142852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Gấu con đã làm gì với những món quà đó của các bạn ?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 dirty="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391400" cy="4419600"/>
          </a:xfr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1678"/>
            <a:ext cx="9858412" cy="4786322"/>
          </a:xfrm>
          <a:prstGeom prst="rect">
            <a:avLst/>
          </a:prstGeom>
        </p:spPr>
      </p:pic>
      <p:pic>
        <p:nvPicPr>
          <p:cNvPr id="5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285852" y="2000240"/>
            <a:ext cx="2071678" cy="231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857224" y="142852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 phải mang gấu con đi đâu? Bác sĩ đã nói gì với gấu ?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214546" y="0"/>
            <a:ext cx="5572164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 đó gấu đã làm 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238375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0" y="0"/>
            <a:ext cx="7239000" cy="144780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lời bác sĩ để răng luôn chắc khỏe Gấu con đã làm gì?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3597275" cy="373380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2643182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071942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33742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726" y="1460215"/>
            <a:ext cx="8228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6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779804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2643182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071942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857628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560" y="1484784"/>
            <a:ext cx="7560840" cy="24058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Xin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chân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thành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ơn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đã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về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dự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tiết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dạy</a:t>
            </a:r>
            <a:endParaRPr lang="en-US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sức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khỏe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hạnh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phúc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thành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công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36"/>
          <p:cNvSpPr>
            <a:spLocks noChangeArrowheads="1" noChangeShapeType="1" noTextEdit="1"/>
          </p:cNvSpPr>
          <p:nvPr/>
        </p:nvSpPr>
        <p:spPr bwMode="auto">
          <a:xfrm>
            <a:off x="107504" y="1052736"/>
            <a:ext cx="8856984" cy="4902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2: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Nội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dung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tx1">
                  <a:alpha val="98822"/>
                </a:scheme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algn="ctr">
              <a:buAutoNum type="alphaLcPeriod"/>
            </a:pP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nghe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tx1">
                  <a:alpha val="98822"/>
                </a:scheme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b.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Đàm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thoại</a:t>
            </a:r>
            <a:endParaRPr lang="en-US" sz="2400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tx1">
                  <a:alpha val="98822"/>
                </a:scheme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c. </a:t>
            </a:r>
            <a:r>
              <a:rPr lang="en-US" sz="24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rẻ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1">
                    <a:alpha val="98822"/>
                  </a:scheme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endParaRPr lang="en-US" sz="2400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chemeClr val="tx1">
                  <a:alpha val="98822"/>
                </a:scheme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164463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489806" y="1779462"/>
            <a:ext cx="8164388" cy="21641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a: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kể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chuyện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400" kern="10" dirty="0" err="1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nghe</a:t>
            </a:r>
            <a:endParaRPr lang="en-US" sz="2400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654939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295400"/>
          <a:ext cx="46450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676400"/>
            <a:ext cx="1097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75" y="915988"/>
            <a:ext cx="538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0" y="4362450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4267200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0" y="4362450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8572528" y="1714488"/>
            <a:ext cx="419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890713"/>
            <a:ext cx="5181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0" y="-642938"/>
            <a:ext cx="22860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11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6974" y="214290"/>
            <a:ext cx="2797833" cy="3657298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-0.69184 0.076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" y="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0" y="685800"/>
            <a:ext cx="3200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10200" y="1562097"/>
            <a:ext cx="3995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11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8917" y="2571744"/>
            <a:ext cx="2797833" cy="3657298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-0.09769 C 0.00226 -0.10926 0.0559 -0.12061 0.07951 -0.11042 C 0.10313 -0.10023 0.07101 -0.07176 0.09097 -0.03611 C 0.11094 -0.00047 0.16962 0.0956 0.19965 0.1037 C 0.22934 0.1118 0.23212 0.025 0.26997 0.01273 C 0.30781 0.00046 0.38872 0.01412 0.42656 0.03055 C 0.46441 0.04699 0.46545 0.1074 0.49688 0.11134 C 0.52813 0.11527 0.59063 0.06273 0.6151 0.0537 C 0.63941 0.04467 0.63264 0.05532 0.64288 0.0574 C 0.65313 0.05949 0.66493 0.06296 0.67656 0.06643 " pathEditMode="relative" rAng="0" ptsTypes="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" y="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347 -0.01157 0.10712 -0.02291 0.13073 -0.01273 C 0.15434 -0.00254 0.12222 0.02593 0.14219 0.06158 C 0.16215 0.09722 0.22083 0.19329 0.25087 0.20139 C 0.28056 0.20949 0.28333 0.12269 0.32118 0.11042 C 0.35903 0.09815 0.43993 0.11181 0.47778 0.12824 C 0.51563 0.14468 0.51667 0.20509 0.54809 0.20903 C 0.57934 0.21297 0.64184 0.16042 0.66632 0.15139 C 0.69063 0.14236 0.68386 0.15301 0.6941 0.15509 C 0.70434 0.15718 0.71615 0.16065 0.72778 0.16412 " pathEditMode="relative" ptsTypes="aaaaaaaaaA">
                                      <p:cBhvr>
                                        <p:cTn id="12" dur="2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60938"/>
            <a:ext cx="2819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1981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232" y="3429000"/>
            <a:ext cx="1548624" cy="1529739"/>
          </a:xfrm>
          <a:prstGeom prst="rect">
            <a:avLst/>
          </a:prstGeom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</TotalTime>
  <Words>246</Words>
  <Application>Microsoft Office PowerPoint</Application>
  <PresentationFormat>On-screen Show (4:3)</PresentationFormat>
  <Paragraphs>32</Paragraphs>
  <Slides>28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DT</cp:lastModifiedBy>
  <cp:revision>132</cp:revision>
  <dcterms:created xsi:type="dcterms:W3CDTF">2005-06-21T21:02:06Z</dcterms:created>
  <dcterms:modified xsi:type="dcterms:W3CDTF">2022-09-29T12:59:46Z</dcterms:modified>
</cp:coreProperties>
</file>