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3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9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AA5E-E472-48DF-B708-29DF666CC8DD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FE6B-AB1E-469D-A95E-930EF5ABC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9139A-132E-4F64-AE62-884A665AF2C0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444A-A30A-4478-8068-2A618200A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AB86-EE23-4312-A033-7DE5B912EFEE}" type="datetimeFigureOut">
              <a:rPr lang="en-US" smtClean="0"/>
              <a:pPr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CXH TET\nhung-thu-nen-ve-sinh-sach-se-truoc-tet-1-760x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49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464" y="228600"/>
            <a:ext cx="867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CHUẨN BỊ ĐÓN TẾT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515854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ề xuất lịch nghỉ tết Tân Sửu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ề xuất lịch nghỉ tết Tân Sửu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Administrator\Desktop\TCXH TET\de-xuat-lich-nghi-tet-tan-suu-2021-14-.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2" y="312738"/>
            <a:ext cx="8691148" cy="62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7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ứ theo danh sách này mà thoải mái sắm Tết, chẳng sợ thiếu cũng chẳng lo  phung phí, tiết kiệm cả “núi tiề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1" y="128767"/>
            <a:ext cx="8783003" cy="65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9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TCXH TET\gia_dinh_goi_banh_chung_90452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219"/>
            <a:ext cx="8794823" cy="65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03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cắm hoa ngày Tết mang lại nhiều may mắ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405"/>
            <a:ext cx="8780280" cy="65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89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ọn nhà dịp cuối năm với thang nhôm chữ A – Nikawa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5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cách trang trí nhà ngày Tết đơn giản và ấn tượng nhất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0328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6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1571</TotalTime>
  <Words>4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Diep</dc:creator>
  <cp:lastModifiedBy>Admin</cp:lastModifiedBy>
  <cp:revision>142</cp:revision>
  <dcterms:created xsi:type="dcterms:W3CDTF">2021-11-14T08:43:49Z</dcterms:created>
  <dcterms:modified xsi:type="dcterms:W3CDTF">2022-03-27T08:32:03Z</dcterms:modified>
</cp:coreProperties>
</file>