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16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9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27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733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7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0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317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32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3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5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84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29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98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4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6542F8-BCE9-4342-98E5-E58251B74915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971190-5214-425F-B72A-E5F569CDD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8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95250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Trò</a:t>
            </a:r>
            <a:r>
              <a:rPr lang="en-GB" sz="28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8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chơi</a:t>
            </a:r>
            <a:r>
              <a:rPr lang="en-GB" sz="28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Sudoku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52396"/>
              </p:ext>
            </p:extLst>
          </p:nvPr>
        </p:nvGraphicFramePr>
        <p:xfrm>
          <a:off x="46969" y="776798"/>
          <a:ext cx="9753600" cy="607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5957608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20540116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76447839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0929160"/>
                    </a:ext>
                  </a:extLst>
                </a:gridCol>
              </a:tblGrid>
              <a:tr h="15179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442506"/>
                  </a:ext>
                </a:extLst>
              </a:tr>
              <a:tr h="15179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982835"/>
                  </a:ext>
                </a:extLst>
              </a:tr>
              <a:tr h="15179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099686"/>
                  </a:ext>
                </a:extLst>
              </a:tr>
              <a:tr h="15179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50879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78" l="667" r="100000">
                        <a14:foregroundMark x1="79778" y1="41220" x2="79778" y2="41220"/>
                        <a14:foregroundMark x1="97111" y1="59634" x2="97111" y2="59634"/>
                        <a14:foregroundMark x1="97111" y1="68049" x2="97111" y2="68049"/>
                        <a14:foregroundMark x1="42889" y1="93049" x2="42889" y2="93049"/>
                        <a14:foregroundMark x1="62000" y1="88659" x2="62000" y2="88659"/>
                        <a14:foregroundMark x1="71667" y1="89512" x2="71667" y2="89512"/>
                        <a14:foregroundMark x1="71667" y1="89512" x2="71667" y2="89512"/>
                        <a14:foregroundMark x1="84667" y1="42195" x2="84667" y2="42195"/>
                        <a14:foregroundMark x1="83667" y1="44146" x2="83667" y2="44146"/>
                        <a14:foregroundMark x1="19333" y1="90122" x2="19333" y2="90122"/>
                        <a14:foregroundMark x1="20111" y1="87561" x2="20111" y2="87561"/>
                        <a14:foregroundMark x1="20000" y1="87927" x2="20000" y2="88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58" y="5245221"/>
            <a:ext cx="1916753" cy="14752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78" l="667" r="100000">
                        <a14:foregroundMark x1="79778" y1="41220" x2="79778" y2="41220"/>
                        <a14:foregroundMark x1="97111" y1="59634" x2="97111" y2="59634"/>
                        <a14:foregroundMark x1="97111" y1="68049" x2="97111" y2="68049"/>
                        <a14:foregroundMark x1="42889" y1="93049" x2="42889" y2="93049"/>
                        <a14:foregroundMark x1="62000" y1="88659" x2="62000" y2="88659"/>
                        <a14:foregroundMark x1="71667" y1="89512" x2="71667" y2="89512"/>
                        <a14:foregroundMark x1="71667" y1="89512" x2="71667" y2="89512"/>
                        <a14:foregroundMark x1="84667" y1="42195" x2="84667" y2="42195"/>
                        <a14:foregroundMark x1="83667" y1="44146" x2="83667" y2="44146"/>
                        <a14:foregroundMark x1="19333" y1="90122" x2="19333" y2="90122"/>
                        <a14:foregroundMark x1="20111" y1="87561" x2="20111" y2="87561"/>
                        <a14:foregroundMark x1="20000" y1="87927" x2="20000" y2="88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3" y="2251509"/>
            <a:ext cx="1916753" cy="14752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78" l="667" r="100000">
                        <a14:foregroundMark x1="79778" y1="41220" x2="79778" y2="41220"/>
                        <a14:foregroundMark x1="97111" y1="59634" x2="97111" y2="59634"/>
                        <a14:foregroundMark x1="97111" y1="68049" x2="97111" y2="68049"/>
                        <a14:foregroundMark x1="42889" y1="93049" x2="42889" y2="93049"/>
                        <a14:foregroundMark x1="62000" y1="88659" x2="62000" y2="88659"/>
                        <a14:foregroundMark x1="71667" y1="89512" x2="71667" y2="89512"/>
                        <a14:foregroundMark x1="71667" y1="89512" x2="71667" y2="89512"/>
                        <a14:foregroundMark x1="84667" y1="42195" x2="84667" y2="42195"/>
                        <a14:foregroundMark x1="83667" y1="44146" x2="83667" y2="44146"/>
                        <a14:foregroundMark x1="19333" y1="90122" x2="19333" y2="90122"/>
                        <a14:foregroundMark x1="20111" y1="87561" x2="20111" y2="87561"/>
                        <a14:foregroundMark x1="20000" y1="87927" x2="20000" y2="88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10" y="689485"/>
            <a:ext cx="1916753" cy="14752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7" y="2323022"/>
            <a:ext cx="2286803" cy="14615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" y="5391966"/>
            <a:ext cx="2145639" cy="13713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26" y="3880217"/>
            <a:ext cx="2286803" cy="14615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" b="97500" l="0" r="100000">
                        <a14:foregroundMark x1="46500" y1="22500" x2="46500" y2="22500"/>
                        <a14:foregroundMark x1="52250" y1="20750" x2="52250" y2="20750"/>
                        <a14:foregroundMark x1="64500" y1="26000" x2="64500" y2="26000"/>
                        <a14:foregroundMark x1="65500" y1="30000" x2="65500" y2="30000"/>
                        <a14:foregroundMark x1="65500" y1="30000" x2="65500" y2="30000"/>
                        <a14:foregroundMark x1="65500" y1="30000" x2="65500" y2="30000"/>
                        <a14:foregroundMark x1="48750" y1="22250" x2="48750" y2="22250"/>
                        <a14:foregroundMark x1="45000" y1="19250" x2="45000" y2="19250"/>
                        <a14:foregroundMark x1="45000" y1="19250" x2="45000" y2="19250"/>
                        <a14:foregroundMark x1="45000" y1="19250" x2="45000" y2="19250"/>
                        <a14:foregroundMark x1="53000" y1="22750" x2="53000" y2="22750"/>
                        <a14:foregroundMark x1="55750" y1="23500" x2="55750" y2="23500"/>
                        <a14:foregroundMark x1="53000" y1="28250" x2="53000" y2="28250"/>
                        <a14:foregroundMark x1="54000" y1="29500" x2="54000" y2="29500"/>
                        <a14:foregroundMark x1="65000" y1="31750" x2="65000" y2="31750"/>
                        <a14:foregroundMark x1="66750" y1="30750" x2="66750" y2="30750"/>
                        <a14:foregroundMark x1="67250" y1="29250" x2="67250" y2="29250"/>
                        <a14:foregroundMark x1="66250" y1="27250" x2="66250" y2="27250"/>
                        <a14:foregroundMark x1="68000" y1="28750" x2="67750" y2="29750"/>
                        <a14:foregroundMark x1="68000" y1="31000" x2="68000" y2="31750"/>
                        <a14:foregroundMark x1="64500" y1="32250" x2="64500" y2="32250"/>
                        <a14:foregroundMark x1="64250" y1="30250" x2="64250" y2="30250"/>
                        <a14:foregroundMark x1="63500" y1="28500" x2="63500" y2="28500"/>
                        <a14:foregroundMark x1="63000" y1="25000" x2="63000" y2="25000"/>
                        <a14:foregroundMark x1="58750" y1="23000" x2="58000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0" y="3713971"/>
            <a:ext cx="1847321" cy="15490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" b="97500" l="0" r="100000">
                        <a14:foregroundMark x1="46500" y1="22500" x2="46500" y2="22500"/>
                        <a14:foregroundMark x1="52250" y1="20750" x2="52250" y2="20750"/>
                        <a14:foregroundMark x1="64500" y1="26000" x2="64500" y2="26000"/>
                        <a14:foregroundMark x1="65500" y1="30000" x2="65500" y2="30000"/>
                        <a14:foregroundMark x1="65500" y1="30000" x2="65500" y2="30000"/>
                        <a14:foregroundMark x1="65500" y1="30000" x2="65500" y2="30000"/>
                        <a14:foregroundMark x1="48750" y1="22250" x2="48750" y2="22250"/>
                        <a14:foregroundMark x1="45000" y1="19250" x2="45000" y2="19250"/>
                        <a14:foregroundMark x1="45000" y1="19250" x2="45000" y2="19250"/>
                        <a14:foregroundMark x1="45000" y1="19250" x2="45000" y2="19250"/>
                        <a14:foregroundMark x1="53000" y1="22750" x2="53000" y2="22750"/>
                        <a14:foregroundMark x1="55750" y1="23500" x2="55750" y2="23500"/>
                        <a14:foregroundMark x1="53000" y1="28250" x2="53000" y2="28250"/>
                        <a14:foregroundMark x1="54000" y1="29500" x2="54000" y2="29500"/>
                        <a14:foregroundMark x1="65000" y1="31750" x2="65000" y2="31750"/>
                        <a14:foregroundMark x1="66750" y1="30750" x2="66750" y2="30750"/>
                        <a14:foregroundMark x1="67250" y1="29250" x2="67250" y2="29250"/>
                        <a14:foregroundMark x1="66250" y1="27250" x2="66250" y2="27250"/>
                        <a14:foregroundMark x1="68000" y1="28750" x2="67750" y2="29750"/>
                        <a14:foregroundMark x1="68000" y1="31000" x2="68000" y2="31750"/>
                        <a14:foregroundMark x1="64500" y1="32250" x2="64500" y2="32250"/>
                        <a14:foregroundMark x1="64250" y1="30250" x2="64250" y2="30250"/>
                        <a14:foregroundMark x1="63500" y1="28500" x2="63500" y2="28500"/>
                        <a14:foregroundMark x1="63000" y1="25000" x2="63000" y2="25000"/>
                        <a14:foregroundMark x1="58750" y1="23000" x2="58000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40" y="2251509"/>
            <a:ext cx="1711817" cy="1557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" b="97500" l="0" r="100000">
                        <a14:foregroundMark x1="46500" y1="22500" x2="46500" y2="22500"/>
                        <a14:foregroundMark x1="52250" y1="20750" x2="52250" y2="20750"/>
                        <a14:foregroundMark x1="64500" y1="26000" x2="64500" y2="26000"/>
                        <a14:foregroundMark x1="65500" y1="30000" x2="65500" y2="30000"/>
                        <a14:foregroundMark x1="65500" y1="30000" x2="65500" y2="30000"/>
                        <a14:foregroundMark x1="65500" y1="30000" x2="65500" y2="30000"/>
                        <a14:foregroundMark x1="48750" y1="22250" x2="48750" y2="22250"/>
                        <a14:foregroundMark x1="45000" y1="19250" x2="45000" y2="19250"/>
                        <a14:foregroundMark x1="45000" y1="19250" x2="45000" y2="19250"/>
                        <a14:foregroundMark x1="45000" y1="19250" x2="45000" y2="19250"/>
                        <a14:foregroundMark x1="53000" y1="22750" x2="53000" y2="22750"/>
                        <a14:foregroundMark x1="55750" y1="23500" x2="55750" y2="23500"/>
                        <a14:foregroundMark x1="53000" y1="28250" x2="53000" y2="28250"/>
                        <a14:foregroundMark x1="54000" y1="29500" x2="54000" y2="29500"/>
                        <a14:foregroundMark x1="65000" y1="31750" x2="65000" y2="31750"/>
                        <a14:foregroundMark x1="66750" y1="30750" x2="66750" y2="30750"/>
                        <a14:foregroundMark x1="67250" y1="29250" x2="67250" y2="29250"/>
                        <a14:foregroundMark x1="66250" y1="27250" x2="66250" y2="27250"/>
                        <a14:foregroundMark x1="68000" y1="28750" x2="67750" y2="29750"/>
                        <a14:foregroundMark x1="68000" y1="31000" x2="68000" y2="31750"/>
                        <a14:foregroundMark x1="64500" y1="32250" x2="64500" y2="32250"/>
                        <a14:foregroundMark x1="64250" y1="30250" x2="64250" y2="30250"/>
                        <a14:foregroundMark x1="63500" y1="28500" x2="63500" y2="28500"/>
                        <a14:foregroundMark x1="63000" y1="25000" x2="63000" y2="25000"/>
                        <a14:foregroundMark x1="58750" y1="23000" x2="58000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38" y="647805"/>
            <a:ext cx="1711817" cy="171181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71850" y="833105"/>
            <a:ext cx="74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lang="en-GB" sz="80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7934" y="3949294"/>
            <a:ext cx="74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lang="en-GB" sz="80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67024" y="5367670"/>
            <a:ext cx="74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lang="en-GB" sz="80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29259" y="2403279"/>
            <a:ext cx="74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lang="en-GB" sz="80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4" b="99545" l="0" r="100000">
                        <a14:foregroundMark x1="48000" y1="67121" x2="48000" y2="67121"/>
                        <a14:foregroundMark x1="54111" y1="62879" x2="54111" y2="62879"/>
                        <a14:foregroundMark x1="54111" y1="62879" x2="54111" y2="62879"/>
                        <a14:foregroundMark x1="55111" y1="56818" x2="55111" y2="56818"/>
                        <a14:foregroundMark x1="57333" y1="60455" x2="57333" y2="60455"/>
                        <a14:foregroundMark x1="57444" y1="63939" x2="57444" y2="63939"/>
                        <a14:foregroundMark x1="49333" y1="62424" x2="47889" y2="60152"/>
                        <a14:foregroundMark x1="45000" y1="53788" x2="45000" y2="53788"/>
                        <a14:foregroundMark x1="42778" y1="53030" x2="42778" y2="53030"/>
                        <a14:foregroundMark x1="43333" y1="59242" x2="43333" y2="59242"/>
                        <a14:foregroundMark x1="58444" y1="71818" x2="58444" y2="71818"/>
                        <a14:foregroundMark x1="57000" y1="73030" x2="57000" y2="73030"/>
                        <a14:foregroundMark x1="55556" y1="72576" x2="55556" y2="72576"/>
                        <a14:foregroundMark x1="55556" y1="72576" x2="55556" y2="72576"/>
                        <a14:foregroundMark x1="57222" y1="76212" x2="57222" y2="76212"/>
                        <a14:foregroundMark x1="43778" y1="76818" x2="43778" y2="76818"/>
                        <a14:foregroundMark x1="39000" y1="65000" x2="39000" y2="65000"/>
                        <a14:foregroundMark x1="32333" y1="43788" x2="32333" y2="43788"/>
                        <a14:foregroundMark x1="32333" y1="43788" x2="32333" y2="43788"/>
                        <a14:foregroundMark x1="27778" y1="40152" x2="27778" y2="40152"/>
                        <a14:foregroundMark x1="36444" y1="26515" x2="36778" y2="26364"/>
                        <a14:foregroundMark x1="40444" y1="22727" x2="41333" y2="23333"/>
                        <a14:foregroundMark x1="48333" y1="30758" x2="49778" y2="31818"/>
                        <a14:foregroundMark x1="56000" y1="37727" x2="57222" y2="38939"/>
                        <a14:foregroundMark x1="65444" y1="44848" x2="65444" y2="44848"/>
                        <a14:foregroundMark x1="69444" y1="49242" x2="69444" y2="49242"/>
                        <a14:foregroundMark x1="74444" y1="49848" x2="74444" y2="49848"/>
                        <a14:foregroundMark x1="78667" y1="43030" x2="78667" y2="43030"/>
                        <a14:foregroundMark x1="77333" y1="40455" x2="77333" y2="40455"/>
                        <a14:foregroundMark x1="79222" y1="35000" x2="79222" y2="35000"/>
                        <a14:foregroundMark x1="81111" y1="33485" x2="81111" y2="33485"/>
                        <a14:foregroundMark x1="83778" y1="41515" x2="83222" y2="41970"/>
                        <a14:foregroundMark x1="81667" y1="49697" x2="81667" y2="50152"/>
                        <a14:foregroundMark x1="82778" y1="40455" x2="82778" y2="40455"/>
                        <a14:foregroundMark x1="81667" y1="40455" x2="81667" y2="40455"/>
                        <a14:foregroundMark x1="76778" y1="36970" x2="76778" y2="36970"/>
                        <a14:foregroundMark x1="58556" y1="37121" x2="58556" y2="37121"/>
                        <a14:foregroundMark x1="52778" y1="31364" x2="52778" y2="31364"/>
                        <a14:foregroundMark x1="45333" y1="79394" x2="45333" y2="79394"/>
                        <a14:foregroundMark x1="35484" y1="57602" x2="35484" y2="57602"/>
                        <a14:foregroundMark x1="35887" y1="58480" x2="35887" y2="58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78" y="5320184"/>
            <a:ext cx="2063702" cy="14184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4" b="99545" l="0" r="100000">
                        <a14:foregroundMark x1="48000" y1="67121" x2="48000" y2="67121"/>
                        <a14:foregroundMark x1="54111" y1="62879" x2="54111" y2="62879"/>
                        <a14:foregroundMark x1="54111" y1="62879" x2="54111" y2="62879"/>
                        <a14:foregroundMark x1="55111" y1="56818" x2="55111" y2="56818"/>
                        <a14:foregroundMark x1="57333" y1="60455" x2="57333" y2="60455"/>
                        <a14:foregroundMark x1="57444" y1="63939" x2="57444" y2="63939"/>
                        <a14:foregroundMark x1="49333" y1="62424" x2="47889" y2="60152"/>
                        <a14:foregroundMark x1="45000" y1="53788" x2="45000" y2="53788"/>
                        <a14:foregroundMark x1="42778" y1="53030" x2="42778" y2="53030"/>
                        <a14:foregroundMark x1="43333" y1="59242" x2="43333" y2="59242"/>
                        <a14:foregroundMark x1="58444" y1="71818" x2="58444" y2="71818"/>
                        <a14:foregroundMark x1="57000" y1="73030" x2="57000" y2="73030"/>
                        <a14:foregroundMark x1="55556" y1="72576" x2="55556" y2="72576"/>
                        <a14:foregroundMark x1="55556" y1="72576" x2="55556" y2="72576"/>
                        <a14:foregroundMark x1="57222" y1="76212" x2="57222" y2="76212"/>
                        <a14:foregroundMark x1="43778" y1="76818" x2="43778" y2="76818"/>
                        <a14:foregroundMark x1="39000" y1="65000" x2="39000" y2="65000"/>
                        <a14:foregroundMark x1="32333" y1="43788" x2="32333" y2="43788"/>
                        <a14:foregroundMark x1="32333" y1="43788" x2="32333" y2="43788"/>
                        <a14:foregroundMark x1="27778" y1="40152" x2="27778" y2="40152"/>
                        <a14:foregroundMark x1="36444" y1="26515" x2="36778" y2="26364"/>
                        <a14:foregroundMark x1="40444" y1="22727" x2="41333" y2="23333"/>
                        <a14:foregroundMark x1="48333" y1="30758" x2="49778" y2="31818"/>
                        <a14:foregroundMark x1="56000" y1="37727" x2="57222" y2="38939"/>
                        <a14:foregroundMark x1="65444" y1="44848" x2="65444" y2="44848"/>
                        <a14:foregroundMark x1="69444" y1="49242" x2="69444" y2="49242"/>
                        <a14:foregroundMark x1="74444" y1="49848" x2="74444" y2="49848"/>
                        <a14:foregroundMark x1="78667" y1="43030" x2="78667" y2="43030"/>
                        <a14:foregroundMark x1="77333" y1="40455" x2="77333" y2="40455"/>
                        <a14:foregroundMark x1="79222" y1="35000" x2="79222" y2="35000"/>
                        <a14:foregroundMark x1="81111" y1="33485" x2="81111" y2="33485"/>
                        <a14:foregroundMark x1="83778" y1="41515" x2="83222" y2="41970"/>
                        <a14:foregroundMark x1="81667" y1="49697" x2="81667" y2="50152"/>
                        <a14:foregroundMark x1="82778" y1="40455" x2="82778" y2="40455"/>
                        <a14:foregroundMark x1="81667" y1="40455" x2="81667" y2="40455"/>
                        <a14:foregroundMark x1="76778" y1="36970" x2="76778" y2="36970"/>
                        <a14:foregroundMark x1="58556" y1="37121" x2="58556" y2="37121"/>
                        <a14:foregroundMark x1="52778" y1="31364" x2="52778" y2="31364"/>
                        <a14:foregroundMark x1="45333" y1="79394" x2="45333" y2="79394"/>
                        <a14:foregroundMark x1="35484" y1="57602" x2="35484" y2="57602"/>
                        <a14:foregroundMark x1="35887" y1="58480" x2="35887" y2="58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36" y="3880217"/>
            <a:ext cx="2063702" cy="14184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4" b="99545" l="0" r="100000">
                        <a14:foregroundMark x1="48000" y1="67121" x2="48000" y2="67121"/>
                        <a14:foregroundMark x1="54111" y1="62879" x2="54111" y2="62879"/>
                        <a14:foregroundMark x1="54111" y1="62879" x2="54111" y2="62879"/>
                        <a14:foregroundMark x1="55111" y1="56818" x2="55111" y2="56818"/>
                        <a14:foregroundMark x1="57333" y1="60455" x2="57333" y2="60455"/>
                        <a14:foregroundMark x1="57444" y1="63939" x2="57444" y2="63939"/>
                        <a14:foregroundMark x1="49333" y1="62424" x2="47889" y2="60152"/>
                        <a14:foregroundMark x1="45000" y1="53788" x2="45000" y2="53788"/>
                        <a14:foregroundMark x1="42778" y1="53030" x2="42778" y2="53030"/>
                        <a14:foregroundMark x1="43333" y1="59242" x2="43333" y2="59242"/>
                        <a14:foregroundMark x1="58444" y1="71818" x2="58444" y2="71818"/>
                        <a14:foregroundMark x1="57000" y1="73030" x2="57000" y2="73030"/>
                        <a14:foregroundMark x1="55556" y1="72576" x2="55556" y2="72576"/>
                        <a14:foregroundMark x1="55556" y1="72576" x2="55556" y2="72576"/>
                        <a14:foregroundMark x1="57222" y1="76212" x2="57222" y2="76212"/>
                        <a14:foregroundMark x1="43778" y1="76818" x2="43778" y2="76818"/>
                        <a14:foregroundMark x1="39000" y1="65000" x2="39000" y2="65000"/>
                        <a14:foregroundMark x1="32333" y1="43788" x2="32333" y2="43788"/>
                        <a14:foregroundMark x1="32333" y1="43788" x2="32333" y2="43788"/>
                        <a14:foregroundMark x1="27778" y1="40152" x2="27778" y2="40152"/>
                        <a14:foregroundMark x1="36444" y1="26515" x2="36778" y2="26364"/>
                        <a14:foregroundMark x1="40444" y1="22727" x2="41333" y2="23333"/>
                        <a14:foregroundMark x1="48333" y1="30758" x2="49778" y2="31818"/>
                        <a14:foregroundMark x1="56000" y1="37727" x2="57222" y2="38939"/>
                        <a14:foregroundMark x1="65444" y1="44848" x2="65444" y2="44848"/>
                        <a14:foregroundMark x1="69444" y1="49242" x2="69444" y2="49242"/>
                        <a14:foregroundMark x1="74444" y1="49848" x2="74444" y2="49848"/>
                        <a14:foregroundMark x1="78667" y1="43030" x2="78667" y2="43030"/>
                        <a14:foregroundMark x1="77333" y1="40455" x2="77333" y2="40455"/>
                        <a14:foregroundMark x1="79222" y1="35000" x2="79222" y2="35000"/>
                        <a14:foregroundMark x1="81111" y1="33485" x2="81111" y2="33485"/>
                        <a14:foregroundMark x1="83778" y1="41515" x2="83222" y2="41970"/>
                        <a14:foregroundMark x1="81667" y1="49697" x2="81667" y2="50152"/>
                        <a14:foregroundMark x1="82778" y1="40455" x2="82778" y2="40455"/>
                        <a14:foregroundMark x1="81667" y1="40455" x2="81667" y2="40455"/>
                        <a14:foregroundMark x1="76778" y1="36970" x2="76778" y2="36970"/>
                        <a14:foregroundMark x1="58556" y1="37121" x2="58556" y2="37121"/>
                        <a14:foregroundMark x1="52778" y1="31364" x2="52778" y2="31364"/>
                        <a14:foregroundMark x1="45333" y1="79394" x2="45333" y2="79394"/>
                        <a14:foregroundMark x1="35484" y1="57602" x2="35484" y2="57602"/>
                        <a14:foregroundMark x1="35887" y1="58480" x2="35887" y2="58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5" y="826975"/>
            <a:ext cx="2063702" cy="1418409"/>
          </a:xfrm>
          <a:prstGeom prst="rect">
            <a:avLst/>
          </a:prstGeom>
        </p:spPr>
      </p:pic>
      <p:pic>
        <p:nvPicPr>
          <p:cNvPr id="9" name="tau hoa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93" y="3858624"/>
            <a:ext cx="2286803" cy="1461594"/>
          </a:xfrm>
          <a:prstGeom prst="rect">
            <a:avLst/>
          </a:prstGeom>
        </p:spPr>
      </p:pic>
      <p:pic>
        <p:nvPicPr>
          <p:cNvPr id="30" name="may bay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64" b="99545" l="0" r="100000">
                        <a14:foregroundMark x1="48000" y1="67121" x2="48000" y2="67121"/>
                        <a14:foregroundMark x1="54111" y1="62879" x2="54111" y2="62879"/>
                        <a14:foregroundMark x1="54111" y1="62879" x2="54111" y2="62879"/>
                        <a14:foregroundMark x1="55111" y1="56818" x2="55111" y2="56818"/>
                        <a14:foregroundMark x1="57333" y1="60455" x2="57333" y2="60455"/>
                        <a14:foregroundMark x1="57444" y1="63939" x2="57444" y2="63939"/>
                        <a14:foregroundMark x1="49333" y1="62424" x2="47889" y2="60152"/>
                        <a14:foregroundMark x1="45000" y1="53788" x2="45000" y2="53788"/>
                        <a14:foregroundMark x1="42778" y1="53030" x2="42778" y2="53030"/>
                        <a14:foregroundMark x1="43333" y1="59242" x2="43333" y2="59242"/>
                        <a14:foregroundMark x1="58444" y1="71818" x2="58444" y2="71818"/>
                        <a14:foregroundMark x1="57000" y1="73030" x2="57000" y2="73030"/>
                        <a14:foregroundMark x1="55556" y1="72576" x2="55556" y2="72576"/>
                        <a14:foregroundMark x1="55556" y1="72576" x2="55556" y2="72576"/>
                        <a14:foregroundMark x1="57222" y1="76212" x2="57222" y2="76212"/>
                        <a14:foregroundMark x1="43778" y1="76818" x2="43778" y2="76818"/>
                        <a14:foregroundMark x1="39000" y1="65000" x2="39000" y2="65000"/>
                        <a14:foregroundMark x1="32333" y1="43788" x2="32333" y2="43788"/>
                        <a14:foregroundMark x1="32333" y1="43788" x2="32333" y2="43788"/>
                        <a14:foregroundMark x1="27778" y1="40152" x2="27778" y2="40152"/>
                        <a14:foregroundMark x1="36444" y1="26515" x2="36778" y2="26364"/>
                        <a14:foregroundMark x1="40444" y1="22727" x2="41333" y2="23333"/>
                        <a14:foregroundMark x1="48333" y1="30758" x2="49778" y2="31818"/>
                        <a14:foregroundMark x1="56000" y1="37727" x2="57222" y2="38939"/>
                        <a14:foregroundMark x1="65444" y1="44848" x2="65444" y2="44848"/>
                        <a14:foregroundMark x1="69444" y1="49242" x2="69444" y2="49242"/>
                        <a14:foregroundMark x1="74444" y1="49848" x2="74444" y2="49848"/>
                        <a14:foregroundMark x1="78667" y1="43030" x2="78667" y2="43030"/>
                        <a14:foregroundMark x1="77333" y1="40455" x2="77333" y2="40455"/>
                        <a14:foregroundMark x1="79222" y1="35000" x2="79222" y2="35000"/>
                        <a14:foregroundMark x1="81111" y1="33485" x2="81111" y2="33485"/>
                        <a14:foregroundMark x1="83778" y1="41515" x2="83222" y2="41970"/>
                        <a14:foregroundMark x1="81667" y1="49697" x2="81667" y2="50152"/>
                        <a14:foregroundMark x1="82778" y1="40455" x2="82778" y2="40455"/>
                        <a14:foregroundMark x1="81667" y1="40455" x2="81667" y2="40455"/>
                        <a14:foregroundMark x1="76778" y1="36970" x2="76778" y2="36970"/>
                        <a14:foregroundMark x1="58556" y1="37121" x2="58556" y2="37121"/>
                        <a14:foregroundMark x1="52778" y1="31364" x2="52778" y2="31364"/>
                        <a14:foregroundMark x1="45333" y1="79394" x2="45333" y2="79394"/>
                        <a14:foregroundMark x1="35484" y1="57602" x2="35484" y2="57602"/>
                        <a14:foregroundMark x1="35887" y1="58480" x2="35887" y2="58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58" y="853960"/>
            <a:ext cx="2254168" cy="1549319"/>
          </a:xfrm>
          <a:prstGeom prst="rect">
            <a:avLst/>
          </a:prstGeom>
        </p:spPr>
      </p:pic>
      <p:pic>
        <p:nvPicPr>
          <p:cNvPr id="10" name="tau thuy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878" l="667" r="100000">
                        <a14:foregroundMark x1="79778" y1="41220" x2="79778" y2="41220"/>
                        <a14:foregroundMark x1="97111" y1="59634" x2="97111" y2="59634"/>
                        <a14:foregroundMark x1="97111" y1="68049" x2="97111" y2="68049"/>
                        <a14:foregroundMark x1="42889" y1="93049" x2="42889" y2="93049"/>
                        <a14:foregroundMark x1="62000" y1="88659" x2="62000" y2="88659"/>
                        <a14:foregroundMark x1="71667" y1="89512" x2="71667" y2="89512"/>
                        <a14:foregroundMark x1="71667" y1="89512" x2="71667" y2="89512"/>
                        <a14:foregroundMark x1="84667" y1="42195" x2="84667" y2="42195"/>
                        <a14:foregroundMark x1="83667" y1="44146" x2="83667" y2="44146"/>
                        <a14:foregroundMark x1="19333" y1="90122" x2="19333" y2="90122"/>
                        <a14:foregroundMark x1="20111" y1="87561" x2="20111" y2="87561"/>
                        <a14:foregroundMark x1="20000" y1="87927" x2="20000" y2="88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71" y="2156544"/>
            <a:ext cx="1916753" cy="1475209"/>
          </a:xfrm>
          <a:prstGeom prst="rect">
            <a:avLst/>
          </a:prstGeom>
        </p:spPr>
      </p:pic>
      <p:pic>
        <p:nvPicPr>
          <p:cNvPr id="8" name="oto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" b="97500" l="0" r="100000">
                        <a14:foregroundMark x1="46500" y1="22500" x2="46500" y2="22500"/>
                        <a14:foregroundMark x1="52250" y1="20750" x2="52250" y2="20750"/>
                        <a14:foregroundMark x1="64500" y1="26000" x2="64500" y2="26000"/>
                        <a14:foregroundMark x1="65500" y1="30000" x2="65500" y2="30000"/>
                        <a14:foregroundMark x1="65500" y1="30000" x2="65500" y2="30000"/>
                        <a14:foregroundMark x1="65500" y1="30000" x2="65500" y2="30000"/>
                        <a14:foregroundMark x1="48750" y1="22250" x2="48750" y2="22250"/>
                        <a14:foregroundMark x1="45000" y1="19250" x2="45000" y2="19250"/>
                        <a14:foregroundMark x1="45000" y1="19250" x2="45000" y2="19250"/>
                        <a14:foregroundMark x1="45000" y1="19250" x2="45000" y2="19250"/>
                        <a14:foregroundMark x1="53000" y1="22750" x2="53000" y2="22750"/>
                        <a14:foregroundMark x1="55750" y1="23500" x2="55750" y2="23500"/>
                        <a14:foregroundMark x1="53000" y1="28250" x2="53000" y2="28250"/>
                        <a14:foregroundMark x1="54000" y1="29500" x2="54000" y2="29500"/>
                        <a14:foregroundMark x1="65000" y1="31750" x2="65000" y2="31750"/>
                        <a14:foregroundMark x1="66750" y1="30750" x2="66750" y2="30750"/>
                        <a14:foregroundMark x1="67250" y1="29250" x2="67250" y2="29250"/>
                        <a14:foregroundMark x1="66250" y1="27250" x2="66250" y2="27250"/>
                        <a14:foregroundMark x1="68000" y1="28750" x2="67750" y2="29750"/>
                        <a14:foregroundMark x1="68000" y1="31000" x2="68000" y2="31750"/>
                        <a14:foregroundMark x1="64500" y1="32250" x2="64500" y2="32250"/>
                        <a14:foregroundMark x1="64250" y1="30250" x2="64250" y2="30250"/>
                        <a14:foregroundMark x1="63500" y1="28500" x2="63500" y2="28500"/>
                        <a14:foregroundMark x1="63000" y1="25000" x2="63000" y2="25000"/>
                        <a14:foregroundMark x1="58750" y1="23000" x2="58000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304" y="5320184"/>
            <a:ext cx="1711817" cy="16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58828 -0.44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14" y="-2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19987 0.20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56836 0.233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4" y="1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39206 -0.021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-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57748 -0.017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80" y="-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58555 -0.2261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4" y="-1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58789 -0.6634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1" y="-3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19726 0.0141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19766 -0.4384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3" y="-2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19401 -0.2178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-10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58346 -0.228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80" y="-11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56888 0.4300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51" y="2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57604 -0.0136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-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3987 0.2224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1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38333 0.441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2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38971 0.6416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2" y="3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Garamond</vt:lpstr>
      <vt:lpstr>Times New Roman</vt:lpstr>
      <vt:lpstr>Verdana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44</cp:revision>
  <dcterms:created xsi:type="dcterms:W3CDTF">2023-02-12T01:33:08Z</dcterms:created>
  <dcterms:modified xsi:type="dcterms:W3CDTF">2023-02-12T03:54:41Z</dcterms:modified>
</cp:coreProperties>
</file>