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0" r:id="rId4"/>
    <p:sldId id="274" r:id="rId5"/>
    <p:sldId id="275" r:id="rId6"/>
    <p:sldId id="276" r:id="rId7"/>
    <p:sldId id="277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682500"/>
    <a:srgbClr val="FFCCCC"/>
    <a:srgbClr val="CDF3FE"/>
    <a:srgbClr val="FF0000"/>
    <a:srgbClr val="006600"/>
    <a:srgbClr val="FF3300"/>
    <a:srgbClr val="CF2DD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04T16:23:59.25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C836-207F-EB4F-FFB3-F1990CC56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8FEFD-BEA9-15F1-94EA-A8FB2E6D9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A1195-B387-3ADD-6C22-F7E05943D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285C3-A55A-9601-0691-764DDEC3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21A86-B3CC-FF23-66E1-AAB7C6990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8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DF62-DA9B-3279-F634-C23870ED1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D3069-B209-5C7A-CCD8-77179B067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F18FD-AE12-350E-259E-960A20A7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BD726-217A-6063-DCA3-8B84B613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E508E-D63F-B82D-D82E-A06D3DC3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6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188F02-79B5-0C69-6DD1-3215493BA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833A5-5F83-31C9-9988-2F3271558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A271-3FC4-DB8D-E1C3-AE8DA480D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B5F2-E189-047C-DE06-5BB8F14F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A5D78-C9D2-EED0-2EB2-57B1B73B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6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13776-3F8D-D37B-0814-9074AA7B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F1334-AE0A-176E-5953-B6C4F0C4D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E1E24-BF80-1FE3-8FC6-C5B3662F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FDE20-DAAB-53AC-554D-8B011CFF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D5A65-72E9-64FB-2BA1-BFCCEAD2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4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A35D-CF04-A1C9-E3BF-E690B6CE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5C4DA-D188-448B-69DA-16C5B7BD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A18D-6401-27BC-5B62-0FEAFDD1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78B57-5212-0C42-5FF2-95FAC78D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9C72D-F9D4-3C4A-28E2-0C52EC81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1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84065-3BB1-8900-DB79-99B6CCDD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1F882-5C68-A8F8-8D2A-935A906FD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59348-3B47-6F57-9361-BBC2DA8A4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B28D4-2110-7283-AE6F-13816F50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CAEAC-5BA0-3D5F-ED2F-F009042D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A7B8D-BCB1-9D14-10C5-4B8026BDB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2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769F-1D74-BE0F-F489-7C9B41BF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E57DE-6D3F-E331-43E4-4E683EF87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AC80C-534B-2100-F779-97F2E00CA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25281-49DF-20C4-E848-4AA64A868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0CD4A7-3F7D-7F12-C379-4C7634E1F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355D58-74F8-E364-BAFB-7A585523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3EA7D-86BC-8CF9-AA0C-50A94272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AB7B6-884D-F888-833C-BB305AB5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4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52DE-47D3-E181-5D13-D1439059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7CB14-EDD3-4266-166B-01FA3074C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7418C-98AB-25DD-D9D1-AD6FA384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7BC83-1AF6-B4C7-ABF4-77CD962E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1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54C365-D8E0-4C8C-0F77-63C6D8C1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61D7D-EE29-A4C2-2ED3-406D2B40C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65EF2-3FD6-1DA5-3FC8-5B54505C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9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3EC4-CFDA-CBA5-1408-536185DE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E9E6B-68E7-47AF-D316-1D8D5D75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4BCFF-5E0A-3E1B-5C5E-F24C67F3E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4ADB6-954A-7C0A-F8F0-FDB73F510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B0EDB-FCB9-E8CE-52C3-BE6D590A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0A474-682A-9B20-0C54-4B6E139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8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470D-7E47-3334-3895-16A297CA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C7660B-8433-DAE1-FE90-D5596A1F6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32EF9-C94C-1209-314C-ABFE5F37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85797-CAEB-4329-B389-34581309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3160E-C497-EB45-34A3-01FFF83E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CE274-1B88-D9AF-96BA-578DCD91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7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1BBF8-C32F-E57E-6925-596A33245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6401E-9195-134C-00FE-0CB290D62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6A054-41B2-E89A-56CB-84DD7212F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C09A8-34FC-4B7A-82FF-44F5286FA0C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2682E-18DA-6CC7-F5CE-9106A1473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AFC85-2FB5-4666-588F-F8B98C9F3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159C9-BC86-4474-9104-A726562F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microsoft.com/office/2007/relationships/media" Target="../media/media5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microsoft.com/office/2007/relationships/media" Target="../media/media7.wav"/><Relationship Id="rId7" Type="http://schemas.microsoft.com/office/2007/relationships/media" Target="../media/media11.mp3"/><Relationship Id="rId12" Type="http://schemas.openxmlformats.org/officeDocument/2006/relationships/image" Target="../media/image8.png"/><Relationship Id="rId17" Type="http://schemas.openxmlformats.org/officeDocument/2006/relationships/image" Target="../media/image16.png"/><Relationship Id="rId2" Type="http://schemas.microsoft.com/office/2007/relationships/media" Target="../media/media6.wav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microsoft.com/office/2007/relationships/media" Target="../media/media10.mp3"/><Relationship Id="rId11" Type="http://schemas.openxmlformats.org/officeDocument/2006/relationships/image" Target="../media/image12.png"/><Relationship Id="rId5" Type="http://schemas.microsoft.com/office/2007/relationships/media" Target="../media/media9.mp3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comments" Target="../comments/comment1.xml"/><Relationship Id="rId4" Type="http://schemas.microsoft.com/office/2007/relationships/media" Target="../media/media8.wav"/><Relationship Id="rId9" Type="http://schemas.openxmlformats.org/officeDocument/2006/relationships/image" Target="../media/image10.jp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microsoft.com/office/2007/relationships/media" Target="../media/media12.wav"/><Relationship Id="rId16" Type="http://schemas.openxmlformats.org/officeDocument/2006/relationships/image" Target="../media/image20.jpeg"/><Relationship Id="rId1" Type="http://schemas.openxmlformats.org/officeDocument/2006/relationships/audio" Target="NULL" TargetMode="External"/><Relationship Id="rId6" Type="http://schemas.microsoft.com/office/2007/relationships/media" Target="../media/media9.mp3"/><Relationship Id="rId11" Type="http://schemas.microsoft.com/office/2007/relationships/hdphoto" Target="../media/hdphoto1.wdp"/><Relationship Id="rId5" Type="http://schemas.microsoft.com/office/2007/relationships/media" Target="../media/media11.mp3"/><Relationship Id="rId15" Type="http://schemas.openxmlformats.org/officeDocument/2006/relationships/image" Target="../media/image19.jpeg"/><Relationship Id="rId10" Type="http://schemas.openxmlformats.org/officeDocument/2006/relationships/image" Target="../media/image17.png"/><Relationship Id="rId4" Type="http://schemas.microsoft.com/office/2007/relationships/media" Target="../media/media14.wav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7.png"/><Relationship Id="rId3" Type="http://schemas.microsoft.com/office/2007/relationships/media" Target="../media/media16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jpe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microsoft.com/office/2007/relationships/media" Target="../media/media9.mp3"/><Relationship Id="rId11" Type="http://schemas.openxmlformats.org/officeDocument/2006/relationships/image" Target="../media/image12.png"/><Relationship Id="rId5" Type="http://schemas.microsoft.com/office/2007/relationships/media" Target="../media/media11.mp3"/><Relationship Id="rId15" Type="http://schemas.openxmlformats.org/officeDocument/2006/relationships/image" Target="../media/image22.jpg"/><Relationship Id="rId10" Type="http://schemas.openxmlformats.org/officeDocument/2006/relationships/image" Target="../media/image21.png"/><Relationship Id="rId4" Type="http://schemas.microsoft.com/office/2007/relationships/media" Target="../media/media17.wav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5.jpeg"/><Relationship Id="rId3" Type="http://schemas.microsoft.com/office/2007/relationships/media" Target="../media/media19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jpeg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6" Type="http://schemas.microsoft.com/office/2007/relationships/media" Target="../media/media11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microsoft.com/office/2007/relationships/media" Target="../media/media20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8.jpg"/><Relationship Id="rId3" Type="http://schemas.microsoft.com/office/2007/relationships/media" Target="../media/media2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jpg"/><Relationship Id="rId2" Type="http://schemas.microsoft.com/office/2007/relationships/media" Target="../media/media21.wav"/><Relationship Id="rId1" Type="http://schemas.openxmlformats.org/officeDocument/2006/relationships/audio" Target="NULL" TargetMode="External"/><Relationship Id="rId6" Type="http://schemas.microsoft.com/office/2007/relationships/media" Target="../media/media11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microsoft.com/office/2007/relationships/media" Target="../media/media2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ải 84 Background Powerpoint Đẹp Chuyên Nghiệp Miễn Phí - Slidemall.com">
            <a:extLst>
              <a:ext uri="{FF2B5EF4-FFF2-40B4-BE49-F238E27FC236}">
                <a16:creationId xmlns:a16="http://schemas.microsoft.com/office/drawing/2014/main" id="{8716396E-8842-9DBE-2C8C-135647CCA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784CC-CB6A-5B39-93E3-981E35D13235}"/>
              </a:ext>
            </a:extLst>
          </p:cNvPr>
          <p:cNvSpPr txBox="1"/>
          <p:nvPr/>
        </p:nvSpPr>
        <p:spPr>
          <a:xfrm>
            <a:off x="3348110" y="1416968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8B6A2-A8B3-EC11-E891-D2FAD5AC62C2}"/>
              </a:ext>
            </a:extLst>
          </p:cNvPr>
          <p:cNvSpPr txBox="1"/>
          <p:nvPr/>
        </p:nvSpPr>
        <p:spPr>
          <a:xfrm>
            <a:off x="2384473" y="2191604"/>
            <a:ext cx="7413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Thông Minh </a:t>
            </a:r>
            <a:r>
              <a:rPr lang="en-US" sz="54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5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EA2AF-ECDE-ADCD-04EC-9BB1717AAA59}"/>
              </a:ext>
            </a:extLst>
          </p:cNvPr>
          <p:cNvSpPr txBox="1"/>
          <p:nvPr/>
        </p:nvSpPr>
        <p:spPr>
          <a:xfrm>
            <a:off x="3800621" y="3730738"/>
            <a:ext cx="458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00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: Giao </a:t>
            </a:r>
            <a:r>
              <a:rPr lang="en-US" sz="2400" b="1" dirty="0" err="1">
                <a:solidFill>
                  <a:srgbClr val="00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thông</a:t>
            </a:r>
            <a:endParaRPr lang="en-US" sz="2400" b="1" dirty="0">
              <a:solidFill>
                <a:srgbClr val="0066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77CF5-FC0D-FAA4-8BF1-BA3373EDA6AA}"/>
              </a:ext>
            </a:extLst>
          </p:cNvPr>
          <p:cNvSpPr txBox="1"/>
          <p:nvPr/>
        </p:nvSpPr>
        <p:spPr>
          <a:xfrm>
            <a:off x="4607169" y="4406581"/>
            <a:ext cx="2968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rgbClr val="FF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tuổi</a:t>
            </a:r>
            <a:r>
              <a:rPr lang="en-US" sz="2400" b="1" dirty="0">
                <a:solidFill>
                  <a:srgbClr val="FF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: 4 -5 </a:t>
            </a:r>
            <a:r>
              <a:rPr lang="en-US" sz="2400" b="1" dirty="0" err="1">
                <a:solidFill>
                  <a:srgbClr val="FF66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FF66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F0C81-F833-02BF-8BCE-EB69E997F701}"/>
              </a:ext>
            </a:extLst>
          </p:cNvPr>
          <p:cNvSpPr txBox="1"/>
          <p:nvPr/>
        </p:nvSpPr>
        <p:spPr>
          <a:xfrm>
            <a:off x="2897944" y="635931"/>
            <a:ext cx="6386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MẦM NON ĐẠI BẢN</a:t>
            </a:r>
          </a:p>
        </p:txBody>
      </p:sp>
      <p:pic>
        <p:nvPicPr>
          <p:cNvPr id="15" name="Am-thanh-tieng-go-ban-phim-may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50E398D-D7AD-9799-ECB2-CA3198D1F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61"/>
                </p14:media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0279" y="5306538"/>
            <a:ext cx="288387" cy="288387"/>
          </a:xfrm>
          <a:prstGeom prst="rect">
            <a:avLst/>
          </a:prstGeom>
        </p:spPr>
      </p:pic>
      <p:pic>
        <p:nvPicPr>
          <p:cNvPr id="20" name="TTCGT1">
            <a:hlinkClick r:id="" action="ppaction://media"/>
            <a:extLst>
              <a:ext uri="{FF2B5EF4-FFF2-40B4-BE49-F238E27FC236}">
                <a16:creationId xmlns:a16="http://schemas.microsoft.com/office/drawing/2014/main" id="{C7A2FA3E-F5A8-9D99-4E1E-75471DBF0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27" end="4765"/>
                </p14:media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727" y="3709447"/>
            <a:ext cx="328246" cy="328246"/>
          </a:xfrm>
          <a:prstGeom prst="rect">
            <a:avLst/>
          </a:prstGeom>
        </p:spPr>
      </p:pic>
      <p:pic>
        <p:nvPicPr>
          <p:cNvPr id="21" name="TTCGT1">
            <a:hlinkClick r:id="" action="ppaction://media"/>
            <a:extLst>
              <a:ext uri="{FF2B5EF4-FFF2-40B4-BE49-F238E27FC236}">
                <a16:creationId xmlns:a16="http://schemas.microsoft.com/office/drawing/2014/main" id="{4087CE4E-9D84-D83D-7160-BF29CD7AFE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63" end="829"/>
                </p14:media>
              </p:ext>
            </p:extLst>
          </p:nvPr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48" y="3381201"/>
            <a:ext cx="328246" cy="328246"/>
          </a:xfrm>
          <a:prstGeom prst="rect">
            <a:avLst/>
          </a:prstGeom>
        </p:spPr>
      </p:pic>
      <p:pic>
        <p:nvPicPr>
          <p:cNvPr id="22" name="Am-thanh-tieng-go-ban-phim-may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C56D54-59D0-8462-E5B2-651A85544F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0733" y="3709447"/>
            <a:ext cx="328246" cy="328246"/>
          </a:xfrm>
          <a:prstGeom prst="rect">
            <a:avLst/>
          </a:prstGeom>
        </p:spPr>
      </p:pic>
      <p:pic>
        <p:nvPicPr>
          <p:cNvPr id="23" name="Am-thanh-tieng-go-ban-phim-may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32F850B3-0485-8B35-EF9A-3068778C8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5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80" y="4584427"/>
            <a:ext cx="313348" cy="3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3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9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5" grpId="0"/>
      <p:bldP spid="2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42719A-1EDA-8892-FBB7-16F403260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" y="0"/>
            <a:ext cx="12173962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82EBE-4B97-6E85-C1E1-598116671068}"/>
              </a:ext>
            </a:extLst>
          </p:cNvPr>
          <p:cNvSpPr txBox="1"/>
          <p:nvPr/>
        </p:nvSpPr>
        <p:spPr>
          <a:xfrm>
            <a:off x="6028006" y="534832"/>
            <a:ext cx="2152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54096-1449-9B83-9F52-21B68D7A0AF2}"/>
              </a:ext>
            </a:extLst>
          </p:cNvPr>
          <p:cNvSpPr txBox="1"/>
          <p:nvPr/>
        </p:nvSpPr>
        <p:spPr>
          <a:xfrm>
            <a:off x="2890911" y="1113535"/>
            <a:ext cx="842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90149-94AB-F313-A788-84026FE2CFBE}"/>
              </a:ext>
            </a:extLst>
          </p:cNvPr>
          <p:cNvSpPr txBox="1"/>
          <p:nvPr/>
        </p:nvSpPr>
        <p:spPr>
          <a:xfrm>
            <a:off x="5999870" y="1873300"/>
            <a:ext cx="2180492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6A9EC9-9F4C-59BA-2A5F-565D2FF8B8D5}"/>
              </a:ext>
            </a:extLst>
          </p:cNvPr>
          <p:cNvSpPr txBox="1"/>
          <p:nvPr/>
        </p:nvSpPr>
        <p:spPr>
          <a:xfrm>
            <a:off x="2890911" y="2660453"/>
            <a:ext cx="8426547" cy="2837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 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4 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5 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7" name="LCGT1">
            <a:hlinkClick r:id="" action="ppaction://media"/>
            <a:extLst>
              <a:ext uri="{FF2B5EF4-FFF2-40B4-BE49-F238E27FC236}">
                <a16:creationId xmlns:a16="http://schemas.microsoft.com/office/drawing/2014/main" id="{489C7283-C6BA-31BB-BB5D-8CA8FFF0B6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" end="4168"/>
                </p14:media>
              </p:ext>
            </p:extLst>
          </p:nvPr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874542" y="4079046"/>
            <a:ext cx="370449" cy="370449"/>
          </a:xfrm>
          <a:prstGeom prst="rect">
            <a:avLst/>
          </a:prstGeom>
        </p:spPr>
      </p:pic>
      <p:pic>
        <p:nvPicPr>
          <p:cNvPr id="18" name="LCGT1">
            <a:hlinkClick r:id="" action="ppaction://media"/>
            <a:extLst>
              <a:ext uri="{FF2B5EF4-FFF2-40B4-BE49-F238E27FC236}">
                <a16:creationId xmlns:a16="http://schemas.microsoft.com/office/drawing/2014/main" id="{6E416CC8-089A-D383-C8C4-0505B74537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4" end="462"/>
                </p14:media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147" y="2890931"/>
            <a:ext cx="270668" cy="270668"/>
          </a:xfrm>
          <a:prstGeom prst="rect">
            <a:avLst/>
          </a:prstGeom>
        </p:spPr>
      </p:pic>
      <p:pic>
        <p:nvPicPr>
          <p:cNvPr id="19" name="CCGT1">
            <a:hlinkClick r:id="" action="ppaction://media"/>
            <a:extLst>
              <a:ext uri="{FF2B5EF4-FFF2-40B4-BE49-F238E27FC236}">
                <a16:creationId xmlns:a16="http://schemas.microsoft.com/office/drawing/2014/main" id="{E782C661-E0BC-8E93-4E8B-6FCEBE3E6C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5" end="20132"/>
                </p14:media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34" y="2890929"/>
            <a:ext cx="270669" cy="270669"/>
          </a:xfrm>
          <a:prstGeom prst="rect">
            <a:avLst/>
          </a:prstGeom>
        </p:spPr>
      </p:pic>
      <p:pic>
        <p:nvPicPr>
          <p:cNvPr id="20" name="CCGT3">
            <a:hlinkClick r:id="" action="ppaction://media"/>
            <a:extLst>
              <a:ext uri="{FF2B5EF4-FFF2-40B4-BE49-F238E27FC236}">
                <a16:creationId xmlns:a16="http://schemas.microsoft.com/office/drawing/2014/main" id="{96C3465A-4C12-C2FB-C669-5ABB122C13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350" end="601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472" y="3169777"/>
            <a:ext cx="280362" cy="2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3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08E63C5-0525-D5C7-893F-8598A039E9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08"/>
          <a:stretch/>
        </p:blipFill>
        <p:spPr>
          <a:xfrm>
            <a:off x="8026400" y="2946398"/>
            <a:ext cx="2244035" cy="1942230"/>
          </a:xfrm>
          <a:prstGeom prst="rect">
            <a:avLst/>
          </a:prstGeom>
        </p:spPr>
      </p:pic>
      <p:pic>
        <p:nvPicPr>
          <p:cNvPr id="17" name="Câu hỏi 1">
            <a:extLst>
              <a:ext uri="{FF2B5EF4-FFF2-40B4-BE49-F238E27FC236}">
                <a16:creationId xmlns:a16="http://schemas.microsoft.com/office/drawing/2014/main" id="{14E5561F-A095-30CC-4DCB-D3788A6779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15807"/>
          <a:stretch/>
        </p:blipFill>
        <p:spPr>
          <a:xfrm>
            <a:off x="6294023" y="584351"/>
            <a:ext cx="1732377" cy="1888437"/>
          </a:xfrm>
          <a:prstGeom prst="rect">
            <a:avLst/>
          </a:prstGeom>
        </p:spPr>
      </p:pic>
      <p:pic>
        <p:nvPicPr>
          <p:cNvPr id="12" name="1. Cau hoi 1 GT1">
            <a:hlinkClick r:id="" action="ppaction://media"/>
            <a:extLst>
              <a:ext uri="{FF2B5EF4-FFF2-40B4-BE49-F238E27FC236}">
                <a16:creationId xmlns:a16="http://schemas.microsoft.com/office/drawing/2014/main" id="{0C881B0C-DADD-DD6D-5BBD-316E29B588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5" end="653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53" y="2741635"/>
            <a:ext cx="304799" cy="304799"/>
          </a:xfrm>
          <a:prstGeom prst="rect">
            <a:avLst/>
          </a:prstGeom>
        </p:spPr>
      </p:pic>
      <p:pic>
        <p:nvPicPr>
          <p:cNvPr id="13" name="1. A. GT1">
            <a:hlinkClick r:id="" action="ppaction://media"/>
            <a:extLst>
              <a:ext uri="{FF2B5EF4-FFF2-40B4-BE49-F238E27FC236}">
                <a16:creationId xmlns:a16="http://schemas.microsoft.com/office/drawing/2014/main" id="{4CA668D6-F4AF-0BA0-F0C4-6509BB3C94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72" end="368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652" y="2894034"/>
            <a:ext cx="304800" cy="304800"/>
          </a:xfrm>
          <a:prstGeom prst="rect">
            <a:avLst/>
          </a:prstGeom>
        </p:spPr>
      </p:pic>
      <p:pic>
        <p:nvPicPr>
          <p:cNvPr id="14" name="1. B. GT1">
            <a:hlinkClick r:id="" action="ppaction://media"/>
            <a:extLst>
              <a:ext uri="{FF2B5EF4-FFF2-40B4-BE49-F238E27FC236}">
                <a16:creationId xmlns:a16="http://schemas.microsoft.com/office/drawing/2014/main" id="{2D1A673C-05FA-9A39-26B9-9B75D80C6A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017" end="338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422" y="2894034"/>
            <a:ext cx="304800" cy="304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B6CABD-AF1B-0977-258C-0D75DC33647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57744"/>
          <a:stretch/>
        </p:blipFill>
        <p:spPr>
          <a:xfrm>
            <a:off x="4335378" y="2741635"/>
            <a:ext cx="4813039" cy="2128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43DDA2-3655-9C44-290A-3166F7B6FA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2" t="19583" r="8224" b="22276"/>
          <a:stretch/>
        </p:blipFill>
        <p:spPr>
          <a:xfrm>
            <a:off x="4473526" y="2838974"/>
            <a:ext cx="2067057" cy="1995862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5B30E1-D48E-A62A-305C-AC64F0233D7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20720" r="50000" b="21139"/>
          <a:stretch/>
        </p:blipFill>
        <p:spPr>
          <a:xfrm>
            <a:off x="8026400" y="2997982"/>
            <a:ext cx="1955800" cy="1888437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58A3165B-5C75-9FB7-FC52-7EFEAE25AC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108.8333"/>
                </p14:media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938" y="3144421"/>
            <a:ext cx="304801" cy="304801"/>
          </a:xfrm>
          <a:prstGeom prst="rect">
            <a:avLst/>
          </a:prstGeom>
        </p:spPr>
      </p:pic>
      <p:pic>
        <p:nvPicPr>
          <p:cNvPr id="23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01FC759-2880-A5B1-664E-D20E20A008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216.8333"/>
                </p14:media>
              </p:ext>
            </p:extLst>
          </p:nvPr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2" y="3500885"/>
            <a:ext cx="304800" cy="304800"/>
          </a:xfrm>
          <a:prstGeom prst="rect">
            <a:avLst/>
          </a:prstGeom>
        </p:spPr>
      </p:pic>
      <p:pic>
        <p:nvPicPr>
          <p:cNvPr id="1024" name="tieng sai">
            <a:hlinkClick r:id="" action="ppaction://media"/>
            <a:extLst>
              <a:ext uri="{FF2B5EF4-FFF2-40B4-BE49-F238E27FC236}">
                <a16:creationId xmlns:a16="http://schemas.microsoft.com/office/drawing/2014/main" id="{027526DC-E5C4-E082-2036-71E552D227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4536" end="3882.1875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2" y="3124199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7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56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âu hỏi 1">
            <a:extLst>
              <a:ext uri="{FF2B5EF4-FFF2-40B4-BE49-F238E27FC236}">
                <a16:creationId xmlns:a16="http://schemas.microsoft.com/office/drawing/2014/main" id="{D9467983-37BA-2F6F-0896-FEE01B5F1F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15807"/>
          <a:stretch/>
        </p:blipFill>
        <p:spPr>
          <a:xfrm>
            <a:off x="6294023" y="584351"/>
            <a:ext cx="1732377" cy="1888437"/>
          </a:xfrm>
          <a:prstGeom prst="rect">
            <a:avLst/>
          </a:prstGeom>
        </p:spPr>
      </p:pic>
      <p:pic>
        <p:nvPicPr>
          <p:cNvPr id="10" name="2. Cau hoi 2 GT2">
            <a:hlinkClick r:id="" action="ppaction://media"/>
            <a:extLst>
              <a:ext uri="{FF2B5EF4-FFF2-40B4-BE49-F238E27FC236}">
                <a16:creationId xmlns:a16="http://schemas.microsoft.com/office/drawing/2014/main" id="{B79431A2-7762-A5BF-F239-5475BAD159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" end="453"/>
                </p14:media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386" y="2867913"/>
            <a:ext cx="304800" cy="3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B6AB6-C48E-1F66-8762-A08ABA34AC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55757" r="37375"/>
          <a:stretch/>
        </p:blipFill>
        <p:spPr>
          <a:xfrm>
            <a:off x="3898101" y="2596771"/>
            <a:ext cx="2721429" cy="23414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CD049-F83E-CAAE-16B4-CB109758E35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05"/>
          <a:stretch/>
        </p:blipFill>
        <p:spPr>
          <a:xfrm>
            <a:off x="7985764" y="2797328"/>
            <a:ext cx="2259902" cy="2037508"/>
          </a:xfrm>
          <a:prstGeom prst="rect">
            <a:avLst/>
          </a:prstGeom>
        </p:spPr>
      </p:pic>
      <p:pic>
        <p:nvPicPr>
          <p:cNvPr id="15" name="2. A GT2">
            <a:hlinkClick r:id="" action="ppaction://media"/>
            <a:extLst>
              <a:ext uri="{FF2B5EF4-FFF2-40B4-BE49-F238E27FC236}">
                <a16:creationId xmlns:a16="http://schemas.microsoft.com/office/drawing/2014/main" id="{FA0DAC32-7CB3-B4FF-BE0B-65EB6DF44C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1" end="873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991" y="3062738"/>
            <a:ext cx="304800" cy="304800"/>
          </a:xfrm>
          <a:prstGeom prst="rect">
            <a:avLst/>
          </a:prstGeom>
        </p:spPr>
      </p:pic>
      <p:pic>
        <p:nvPicPr>
          <p:cNvPr id="16" name="2.B GT2">
            <a:hlinkClick r:id="" action="ppaction://media"/>
            <a:extLst>
              <a:ext uri="{FF2B5EF4-FFF2-40B4-BE49-F238E27FC236}">
                <a16:creationId xmlns:a16="http://schemas.microsoft.com/office/drawing/2014/main" id="{706D8FB1-4BE7-5466-A270-2213D96431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830" end="604"/>
                </p14:media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942" y="3349028"/>
            <a:ext cx="304801" cy="304801"/>
          </a:xfrm>
          <a:prstGeom prst="rect">
            <a:avLst/>
          </a:prstGeom>
        </p:spPr>
      </p:pic>
      <p:pic>
        <p:nvPicPr>
          <p:cNvPr id="5122" name="Picture 2" descr="Vị trí ngồi xe an toàn và nguy hiểm nhất cho trẻ nhỏ trên xe máy">
            <a:extLst>
              <a:ext uri="{FF2B5EF4-FFF2-40B4-BE49-F238E27FC236}">
                <a16:creationId xmlns:a16="http://schemas.microsoft.com/office/drawing/2014/main" id="{9F01B167-51BA-D9E4-0544-2D624BD7B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64" y="2831006"/>
            <a:ext cx="2057400" cy="197015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ể bé gái đứng sau yên xe rồi phóng vù vù trên đường, người đàn ông khiến  tất cả bức xúc">
            <a:extLst>
              <a:ext uri="{FF2B5EF4-FFF2-40B4-BE49-F238E27FC236}">
                <a16:creationId xmlns:a16="http://schemas.microsoft.com/office/drawing/2014/main" id="{53E6B3FA-FB64-F5FE-4917-E25419855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17155" r="12511" b="23077"/>
          <a:stretch/>
        </p:blipFill>
        <p:spPr bwMode="auto">
          <a:xfrm>
            <a:off x="4099006" y="2867913"/>
            <a:ext cx="2118580" cy="206401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2.B GT2">
            <a:hlinkClick r:id="" action="ppaction://media"/>
            <a:extLst>
              <a:ext uri="{FF2B5EF4-FFF2-40B4-BE49-F238E27FC236}">
                <a16:creationId xmlns:a16="http://schemas.microsoft.com/office/drawing/2014/main" id="{0270A1BD-7C00-551C-018A-F9F2213622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47" end="476"/>
                </p14:media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443" y="2720725"/>
            <a:ext cx="304800" cy="304800"/>
          </a:xfrm>
          <a:prstGeom prst="rect">
            <a:avLst/>
          </a:prstGeom>
        </p:spPr>
      </p:pic>
      <p:pic>
        <p:nvPicPr>
          <p:cNvPr id="19" name="tieng sai">
            <a:hlinkClick r:id="" action="ppaction://media"/>
            <a:extLst>
              <a:ext uri="{FF2B5EF4-FFF2-40B4-BE49-F238E27FC236}">
                <a16:creationId xmlns:a16="http://schemas.microsoft.com/office/drawing/2014/main" id="{83196158-4C6C-97D4-4D32-FCF8B8DAF3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224" end="3536.1875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290" y="3196627"/>
            <a:ext cx="304802" cy="304802"/>
          </a:xfrm>
          <a:prstGeom prst="rect">
            <a:avLst/>
          </a:prstGeom>
        </p:spPr>
      </p:pic>
      <p:pic>
        <p:nvPicPr>
          <p:cNvPr id="2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679EF7B4-E6E2-BCFE-779C-CA70A308CF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349.8333"/>
                </p14:media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977" y="2873125"/>
            <a:ext cx="304800" cy="304800"/>
          </a:xfrm>
          <a:prstGeom prst="rect">
            <a:avLst/>
          </a:prstGeom>
        </p:spPr>
      </p:pic>
      <p:pic>
        <p:nvPicPr>
          <p:cNvPr id="21" name="tieng sai">
            <a:hlinkClick r:id="" action="ppaction://media"/>
            <a:extLst>
              <a:ext uri="{FF2B5EF4-FFF2-40B4-BE49-F238E27FC236}">
                <a16:creationId xmlns:a16="http://schemas.microsoft.com/office/drawing/2014/main" id="{D01024DB-269E-D9DC-76E6-07E1ADDB5C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342" end="3924.1875"/>
                </p14:media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62" y="34626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7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08723E-6453-1455-FC7E-214AC9B66D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31"/>
          <a:stretch/>
        </p:blipFill>
        <p:spPr>
          <a:xfrm>
            <a:off x="7710187" y="2777529"/>
            <a:ext cx="2179399" cy="2073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F62F5-7AE0-1E9E-36CB-BEA4FBF92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t="59692" r="41570"/>
          <a:stretch/>
        </p:blipFill>
        <p:spPr>
          <a:xfrm>
            <a:off x="3817033" y="2802466"/>
            <a:ext cx="2278967" cy="2073227"/>
          </a:xfrm>
          <a:prstGeom prst="rect">
            <a:avLst/>
          </a:prstGeom>
        </p:spPr>
      </p:pic>
      <p:pic>
        <p:nvPicPr>
          <p:cNvPr id="4" name="Câu hỏi 1">
            <a:extLst>
              <a:ext uri="{FF2B5EF4-FFF2-40B4-BE49-F238E27FC236}">
                <a16:creationId xmlns:a16="http://schemas.microsoft.com/office/drawing/2014/main" id="{2415D115-502E-1D9D-9651-E8C78C6F17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15807"/>
          <a:stretch/>
        </p:blipFill>
        <p:spPr>
          <a:xfrm>
            <a:off x="6294023" y="584351"/>
            <a:ext cx="1732377" cy="1888437"/>
          </a:xfrm>
          <a:prstGeom prst="rect">
            <a:avLst/>
          </a:prstGeom>
        </p:spPr>
      </p:pic>
      <p:pic>
        <p:nvPicPr>
          <p:cNvPr id="2" name="Picture 2" descr="Vị trí ngồi xe an toàn và nguy hiểm nhất cho trẻ nhỏ trên xe máy">
            <a:extLst>
              <a:ext uri="{FF2B5EF4-FFF2-40B4-BE49-F238E27FC236}">
                <a16:creationId xmlns:a16="http://schemas.microsoft.com/office/drawing/2014/main" id="{4092B96C-F27C-CBF0-6BE9-79AEAA62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16" y="2854002"/>
            <a:ext cx="2057400" cy="197015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3. Cau hoi 3 GT13">
            <a:hlinkClick r:id="" action="ppaction://media"/>
            <a:extLst>
              <a:ext uri="{FF2B5EF4-FFF2-40B4-BE49-F238E27FC236}">
                <a16:creationId xmlns:a16="http://schemas.microsoft.com/office/drawing/2014/main" id="{066A7DC0-10D3-EB26-BF1A-25B473AFBE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" end="788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388" y="3635141"/>
            <a:ext cx="304800" cy="304800"/>
          </a:xfrm>
          <a:prstGeom prst="rect">
            <a:avLst/>
          </a:prstGeom>
        </p:spPr>
      </p:pic>
      <p:pic>
        <p:nvPicPr>
          <p:cNvPr id="13" name="3. A. GT3">
            <a:hlinkClick r:id="" action="ppaction://media"/>
            <a:extLst>
              <a:ext uri="{FF2B5EF4-FFF2-40B4-BE49-F238E27FC236}">
                <a16:creationId xmlns:a16="http://schemas.microsoft.com/office/drawing/2014/main" id="{E6F80F1B-BE1F-E694-3315-FCE84C9D6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01" end="210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971" y="3312240"/>
            <a:ext cx="304799" cy="304799"/>
          </a:xfrm>
          <a:prstGeom prst="rect">
            <a:avLst/>
          </a:prstGeom>
        </p:spPr>
      </p:pic>
      <p:pic>
        <p:nvPicPr>
          <p:cNvPr id="14" name="3. B. GT3">
            <a:hlinkClick r:id="" action="ppaction://media"/>
            <a:extLst>
              <a:ext uri="{FF2B5EF4-FFF2-40B4-BE49-F238E27FC236}">
                <a16:creationId xmlns:a16="http://schemas.microsoft.com/office/drawing/2014/main" id="{0351C568-C6A3-584F-C292-31C1646046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80" end="1123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90" y="3007440"/>
            <a:ext cx="304800" cy="304800"/>
          </a:xfrm>
          <a:prstGeom prst="rect">
            <a:avLst/>
          </a:prstGeom>
        </p:spPr>
      </p:pic>
      <p:pic>
        <p:nvPicPr>
          <p:cNvPr id="15" name="tieng sai">
            <a:hlinkClick r:id="" action="ppaction://media"/>
            <a:extLst>
              <a:ext uri="{FF2B5EF4-FFF2-40B4-BE49-F238E27FC236}">
                <a16:creationId xmlns:a16="http://schemas.microsoft.com/office/drawing/2014/main" id="{637A3E16-5F9C-BEF0-B12F-BA43B43DF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666" end="4005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265" y="2777529"/>
            <a:ext cx="341728" cy="341728"/>
          </a:xfrm>
          <a:prstGeom prst="rect">
            <a:avLst/>
          </a:prstGeom>
        </p:spPr>
      </p:pic>
      <p:pic>
        <p:nvPicPr>
          <p:cNvPr id="1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005459B-8B51-017D-950A-A10D6AE149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95" end="4092.8333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004" y="2768703"/>
            <a:ext cx="341726" cy="341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2B9609-2BC5-3521-1A29-D3C3CC12E81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 b="2564"/>
          <a:stretch/>
        </p:blipFill>
        <p:spPr>
          <a:xfrm>
            <a:off x="7710187" y="2750927"/>
            <a:ext cx="2178213" cy="207322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02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hỏi 1">
            <a:extLst>
              <a:ext uri="{FF2B5EF4-FFF2-40B4-BE49-F238E27FC236}">
                <a16:creationId xmlns:a16="http://schemas.microsoft.com/office/drawing/2014/main" id="{5EF19976-9049-2100-C5B4-F9566B26F9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15807"/>
          <a:stretch/>
        </p:blipFill>
        <p:spPr>
          <a:xfrm>
            <a:off x="6294023" y="584351"/>
            <a:ext cx="1732377" cy="1888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E00A1-713D-4CC1-E212-B1B4360EA5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59487" r="42435"/>
          <a:stretch/>
        </p:blipFill>
        <p:spPr>
          <a:xfrm>
            <a:off x="3924886" y="2808068"/>
            <a:ext cx="2339273" cy="2200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B2E83-EE83-38AC-6C50-45D710A76D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/>
          <a:stretch/>
        </p:blipFill>
        <p:spPr>
          <a:xfrm>
            <a:off x="7793503" y="2785404"/>
            <a:ext cx="2376954" cy="2222696"/>
          </a:xfrm>
          <a:prstGeom prst="rect">
            <a:avLst/>
          </a:prstGeom>
        </p:spPr>
      </p:pic>
      <p:pic>
        <p:nvPicPr>
          <p:cNvPr id="1026" name="Picture 2" descr="Đè vạch nào sẽ bị phạt khi dừng đèn đỏ">
            <a:extLst>
              <a:ext uri="{FF2B5EF4-FFF2-40B4-BE49-F238E27FC236}">
                <a16:creationId xmlns:a16="http://schemas.microsoft.com/office/drawing/2014/main" id="{DE8F357E-DC79-0F91-190F-19DE73704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3" r="37790"/>
          <a:stretch/>
        </p:blipFill>
        <p:spPr bwMode="auto">
          <a:xfrm>
            <a:off x="3917609" y="2872595"/>
            <a:ext cx="2270662" cy="2135504"/>
          </a:xfrm>
          <a:prstGeom prst="ellipse">
            <a:avLst/>
          </a:prstGeom>
          <a:ln w="381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ức phạt lỗi đè vạch kẻ đường khi dừng đèn đỏ mới nhất năm 2023, yêu cầu  CSGT phạt tại chỗ được không?">
            <a:extLst>
              <a:ext uri="{FF2B5EF4-FFF2-40B4-BE49-F238E27FC236}">
                <a16:creationId xmlns:a16="http://schemas.microsoft.com/office/drawing/2014/main" id="{C1B8F2B5-832E-C7A0-A51F-624D73208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r="18318"/>
          <a:stretch/>
        </p:blipFill>
        <p:spPr bwMode="auto">
          <a:xfrm>
            <a:off x="7786226" y="2785403"/>
            <a:ext cx="2376954" cy="2222696"/>
          </a:xfrm>
          <a:prstGeom prst="ellipse">
            <a:avLst/>
          </a:prstGeom>
          <a:ln w="38100" cap="rnd">
            <a:solidFill>
              <a:srgbClr val="FF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4. Cau hoi 4 GT4">
            <a:hlinkClick r:id="" action="ppaction://media"/>
            <a:extLst>
              <a:ext uri="{FF2B5EF4-FFF2-40B4-BE49-F238E27FC236}">
                <a16:creationId xmlns:a16="http://schemas.microsoft.com/office/drawing/2014/main" id="{352CC05F-BABE-030F-678C-FBED36A59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" end="223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985" y="3606445"/>
            <a:ext cx="263672" cy="263672"/>
          </a:xfrm>
          <a:prstGeom prst="rect">
            <a:avLst/>
          </a:prstGeom>
        </p:spPr>
      </p:pic>
      <p:pic>
        <p:nvPicPr>
          <p:cNvPr id="16" name="4. A. GT4">
            <a:hlinkClick r:id="" action="ppaction://media"/>
            <a:extLst>
              <a:ext uri="{FF2B5EF4-FFF2-40B4-BE49-F238E27FC236}">
                <a16:creationId xmlns:a16="http://schemas.microsoft.com/office/drawing/2014/main" id="{F8081E0C-B441-D9FB-BFC8-BCFDF980C6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39" end="372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519" y="3303712"/>
            <a:ext cx="263672" cy="263672"/>
          </a:xfrm>
          <a:prstGeom prst="rect">
            <a:avLst/>
          </a:prstGeom>
        </p:spPr>
      </p:pic>
      <p:pic>
        <p:nvPicPr>
          <p:cNvPr id="17" name="4. B. GT4">
            <a:hlinkClick r:id="" action="ppaction://media"/>
            <a:extLst>
              <a:ext uri="{FF2B5EF4-FFF2-40B4-BE49-F238E27FC236}">
                <a16:creationId xmlns:a16="http://schemas.microsoft.com/office/drawing/2014/main" id="{B6A75B4B-E03B-E3A1-6F27-832FFA2E7A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27" end="536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632" y="3000980"/>
            <a:ext cx="263671" cy="263671"/>
          </a:xfrm>
          <a:prstGeom prst="rect">
            <a:avLst/>
          </a:prstGeom>
        </p:spPr>
      </p:pic>
      <p:pic>
        <p:nvPicPr>
          <p:cNvPr id="1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0B125EE-01A9-A994-6D29-7B24E2127F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878.8333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303" y="2785403"/>
            <a:ext cx="288924" cy="288924"/>
          </a:xfrm>
          <a:prstGeom prst="rect">
            <a:avLst/>
          </a:prstGeom>
        </p:spPr>
      </p:pic>
      <p:pic>
        <p:nvPicPr>
          <p:cNvPr id="19" name="tieng sai">
            <a:hlinkClick r:id="" action="ppaction://media"/>
            <a:extLst>
              <a:ext uri="{FF2B5EF4-FFF2-40B4-BE49-F238E27FC236}">
                <a16:creationId xmlns:a16="http://schemas.microsoft.com/office/drawing/2014/main" id="{2AF4F650-8171-1936-D6A4-628601A784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485" end="3678.1875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115" y="2735801"/>
            <a:ext cx="273587" cy="2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hỏi 1">
            <a:extLst>
              <a:ext uri="{FF2B5EF4-FFF2-40B4-BE49-F238E27FC236}">
                <a16:creationId xmlns:a16="http://schemas.microsoft.com/office/drawing/2014/main" id="{36A34DDC-737C-8C35-716B-7F482500E8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15807"/>
          <a:stretch/>
        </p:blipFill>
        <p:spPr>
          <a:xfrm>
            <a:off x="6294023" y="584351"/>
            <a:ext cx="1732377" cy="18884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61DCD7-BC83-8B8B-43D4-7B7186EBBDE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59487" r="42435"/>
          <a:stretch/>
        </p:blipFill>
        <p:spPr>
          <a:xfrm>
            <a:off x="4093765" y="2761788"/>
            <a:ext cx="2268016" cy="2133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E132DA-DBEB-BA15-FD88-BEB35C3B78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/>
          <a:stretch/>
        </p:blipFill>
        <p:spPr>
          <a:xfrm>
            <a:off x="8026400" y="2721234"/>
            <a:ext cx="2324420" cy="2173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68F93-1C77-CC2B-6A8A-C2A43D77C2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1" b="-1769"/>
          <a:stretch/>
        </p:blipFill>
        <p:spPr>
          <a:xfrm>
            <a:off x="4161524" y="2802342"/>
            <a:ext cx="2132499" cy="2092462"/>
          </a:xfrm>
          <a:prstGeom prst="ellipse">
            <a:avLst/>
          </a:prstGeom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D7FF3D-D17F-F019-A0B1-DABA094332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40" y="2753736"/>
            <a:ext cx="2184340" cy="2069775"/>
          </a:xfrm>
          <a:prstGeom prst="ellipse">
            <a:avLst/>
          </a:prstGeom>
          <a:ln w="381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5. Cau hoi 5 GT5">
            <a:hlinkClick r:id="" action="ppaction://media"/>
            <a:extLst>
              <a:ext uri="{FF2B5EF4-FFF2-40B4-BE49-F238E27FC236}">
                <a16:creationId xmlns:a16="http://schemas.microsoft.com/office/drawing/2014/main" id="{EDADE07B-6FE2-E98A-C5E7-F13D1BEDB6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" end="162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6345" y="2731154"/>
            <a:ext cx="304800" cy="304800"/>
          </a:xfrm>
          <a:prstGeom prst="rect">
            <a:avLst/>
          </a:prstGeom>
        </p:spPr>
      </p:pic>
      <p:pic>
        <p:nvPicPr>
          <p:cNvPr id="17" name="5. A. GT5">
            <a:hlinkClick r:id="" action="ppaction://media"/>
            <a:extLst>
              <a:ext uri="{FF2B5EF4-FFF2-40B4-BE49-F238E27FC236}">
                <a16:creationId xmlns:a16="http://schemas.microsoft.com/office/drawing/2014/main" id="{DAECC127-92C1-3772-702A-90F86EF285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0" end="379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666" y="2787094"/>
            <a:ext cx="304800" cy="304800"/>
          </a:xfrm>
          <a:prstGeom prst="rect">
            <a:avLst/>
          </a:prstGeom>
        </p:spPr>
      </p:pic>
      <p:pic>
        <p:nvPicPr>
          <p:cNvPr id="18" name="5. B 5 GT5">
            <a:hlinkClick r:id="" action="ppaction://media"/>
            <a:extLst>
              <a:ext uri="{FF2B5EF4-FFF2-40B4-BE49-F238E27FC236}">
                <a16:creationId xmlns:a16="http://schemas.microsoft.com/office/drawing/2014/main" id="{9EE481F9-55D6-A9DC-59F0-AE9171301D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50" end="440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42" y="2988941"/>
            <a:ext cx="304800" cy="304800"/>
          </a:xfrm>
          <a:prstGeom prst="rect">
            <a:avLst/>
          </a:prstGeom>
        </p:spPr>
      </p:pic>
      <p:pic>
        <p:nvPicPr>
          <p:cNvPr id="1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1B12A9-5F5E-05B3-9579-353ADF12A8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7" end="3593.8333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726" y="3276600"/>
            <a:ext cx="304800" cy="304800"/>
          </a:xfrm>
          <a:prstGeom prst="rect">
            <a:avLst/>
          </a:prstGeom>
        </p:spPr>
      </p:pic>
      <p:pic>
        <p:nvPicPr>
          <p:cNvPr id="20" name="tieng sai">
            <a:hlinkClick r:id="" action="ppaction://media"/>
            <a:extLst>
              <a:ext uri="{FF2B5EF4-FFF2-40B4-BE49-F238E27FC236}">
                <a16:creationId xmlns:a16="http://schemas.microsoft.com/office/drawing/2014/main" id="{061B3C01-A96F-E873-87E0-367F4F7EE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494" end="3790.1875"/>
                </p14:media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726" y="363622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5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ải 84 Background Powerpoint Đẹp Chuyên Nghiệp Miễn Phí - Slidemall.com">
            <a:extLst>
              <a:ext uri="{FF2B5EF4-FFF2-40B4-BE49-F238E27FC236}">
                <a16:creationId xmlns:a16="http://schemas.microsoft.com/office/drawing/2014/main" id="{10361EF3-1684-9F94-048C-4433B24D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9F4550-B4BB-AB59-493E-E436481DCA04}"/>
              </a:ext>
            </a:extLst>
          </p:cNvPr>
          <p:cNvSpPr txBox="1"/>
          <p:nvPr/>
        </p:nvSpPr>
        <p:spPr>
          <a:xfrm>
            <a:off x="3516920" y="2138289"/>
            <a:ext cx="55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Am-thanh-tieng-go-ban-phim-may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315B3DA8-6714-E4B4-0491-2C1FEE4120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41.5625"/>
                </p14:media>
              </p:ext>
            </p:extLst>
          </p:nvPr>
        </p:nvPicPr>
        <p:blipFill>
          <a:blip r:embed="rId5">
            <a:duotone>
              <a:prstClr val="black"/>
              <a:srgbClr val="6600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403" y="3826412"/>
            <a:ext cx="316297" cy="3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2419</TotalTime>
  <Words>111</Words>
  <Application>Microsoft Office PowerPoint</Application>
  <PresentationFormat>Widescreen</PresentationFormat>
  <Paragraphs>10</Paragraphs>
  <Slides>8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2024-02-28T01:50:16Z</dcterms:created>
  <dcterms:modified xsi:type="dcterms:W3CDTF">2024-03-05T08:36:36Z</dcterms:modified>
</cp:coreProperties>
</file>