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AA5E-E472-48DF-B708-29DF666CC8DD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FE6B-AB1E-469D-A95E-930EF5ABC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139A-132E-4F64-AE62-884A665AF2C0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444A-A30A-4478-8068-2A618200A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AB86-EE23-4312-A033-7DE5B912EFEE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9" y="1088886"/>
            <a:ext cx="8870531" cy="561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60338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5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6019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Nghỉ hè bé lại thăm quê</a:t>
            </a:r>
          </a:p>
          <a:p>
            <a:pPr algn="ctr"/>
            <a:r>
              <a:rPr lang="vi-VN" sz="2000" dirty="0"/>
              <a:t>Được đi lên rẫy, được về tắm sông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271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399"/>
            <a:ext cx="8763000" cy="57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1" y="591654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Thăm bà, rồi lại thăm ông</a:t>
            </a:r>
          </a:p>
          <a:p>
            <a:pPr algn="ctr"/>
            <a:r>
              <a:rPr lang="vi-VN" sz="2000" dirty="0"/>
              <a:t>Thả diều, câu cá… sướng không chi bằng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717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340"/>
            <a:ext cx="8839200" cy="57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Đêm về ngồi ngắm ông trăng</a:t>
            </a:r>
          </a:p>
          <a:p>
            <a:pPr algn="ctr"/>
            <a:r>
              <a:rPr lang="vi-VN" sz="2000" dirty="0"/>
              <a:t>Nghe ông kể chuyện chị Hằng ngày xưa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22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39200" cy="570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861649"/>
            <a:ext cx="853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Bà rang đậu lạc thơm chưa</a:t>
            </a:r>
          </a:p>
          <a:p>
            <a:pPr algn="ctr"/>
            <a:r>
              <a:rPr lang="vi-VN" sz="2000" dirty="0"/>
              <a:t>Mời ông bà, bé say sưa chuyện </a:t>
            </a:r>
            <a:r>
              <a:rPr lang="vi-VN" sz="2000" dirty="0" smtClean="0"/>
              <a:t>trò.</a:t>
            </a:r>
          </a:p>
          <a:p>
            <a:pPr algn="ctr"/>
            <a:r>
              <a:rPr lang="en-US" dirty="0" smtClean="0"/>
              <a:t>                                                                                                       </a:t>
            </a:r>
            <a:r>
              <a:rPr lang="vi-VN" dirty="0" smtClean="0"/>
              <a:t>Tác </a:t>
            </a:r>
            <a:r>
              <a:rPr lang="vi-VN" dirty="0"/>
              <a:t>giả: Nguyễn Lãm Thắng.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1775</TotalTime>
  <Words>76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</dc:creator>
  <cp:lastModifiedBy>Admin</cp:lastModifiedBy>
  <cp:revision>151</cp:revision>
  <dcterms:created xsi:type="dcterms:W3CDTF">2021-11-14T08:43:49Z</dcterms:created>
  <dcterms:modified xsi:type="dcterms:W3CDTF">2022-05-06T02:57:07Z</dcterms:modified>
</cp:coreProperties>
</file>