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58" r:id="rId4"/>
    <p:sldId id="261" r:id="rId5"/>
    <p:sldId id="26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AA5E-E472-48DF-B708-29DF666CC8DD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FE6B-AB1E-469D-A95E-930EF5ABC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9139A-132E-4F64-AE62-884A665AF2C0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444A-A30A-4478-8068-2A618200A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64" y="228600"/>
            <a:ext cx="867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TẾT ĐANG VÀO NHÀ</a:t>
            </a:r>
            <a:endParaRPr lang="en-US" sz="4800" b="1"/>
          </a:p>
        </p:txBody>
      </p:sp>
      <p:sp>
        <p:nvSpPr>
          <p:cNvPr id="4" name="AutoShape 2" descr="Giáo án điện tử mầm non thơ Tết đang vào nhà | Hany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Giáo án điện tử mầm non thơ Tết đang vào nhà | Hany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4" y="173150"/>
            <a:ext cx="8782703" cy="64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5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ề xuất lịch nghỉ tết Tân Sửu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ề xuất lịch nghỉ tết Tân Sửu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6"/>
            <a:ext cx="8836025" cy="6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2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6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784"/>
            <a:ext cx="8809633" cy="649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7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1598</TotalTime>
  <Words>4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Diep</dc:creator>
  <cp:lastModifiedBy>Admin</cp:lastModifiedBy>
  <cp:revision>150</cp:revision>
  <dcterms:created xsi:type="dcterms:W3CDTF">2021-11-14T08:43:49Z</dcterms:created>
  <dcterms:modified xsi:type="dcterms:W3CDTF">2022-03-27T09:58:30Z</dcterms:modified>
</cp:coreProperties>
</file>