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5" r:id="rId3"/>
    <p:sldId id="264" r:id="rId4"/>
    <p:sldId id="263" r:id="rId5"/>
    <p:sldId id="261" r:id="rId6"/>
    <p:sldId id="260" r:id="rId7"/>
    <p:sldId id="266" r:id="rId8"/>
    <p:sldId id="267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A9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87" autoAdjust="0"/>
    <p:restoredTop sz="94660"/>
  </p:normalViewPr>
  <p:slideViewPr>
    <p:cSldViewPr>
      <p:cViewPr>
        <p:scale>
          <a:sx n="55" d="100"/>
          <a:sy n="55" d="100"/>
        </p:scale>
        <p:origin x="-1800" y="-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7" d="100"/>
        <a:sy n="97" d="100"/>
      </p:scale>
      <p:origin x="0" y="0"/>
    </p:cViewPr>
  </p:sorterViewPr>
  <p:notesViewPr>
    <p:cSldViewPr>
      <p:cViewPr varScale="1">
        <p:scale>
          <a:sx n="41" d="100"/>
          <a:sy n="41" d="100"/>
        </p:scale>
        <p:origin x="-2347" y="-77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31AA5E-E472-48DF-B708-29DF666CC8DD}" type="datetimeFigureOut">
              <a:rPr lang="en-US" smtClean="0"/>
              <a:pPr/>
              <a:t>27/3/2022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D5FE6B-AB1E-469D-A95E-930EF5ABC5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020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59139A-132E-4F64-AE62-884A665AF2C0}" type="datetimeFigureOut">
              <a:rPr lang="en-US" smtClean="0"/>
              <a:pPr/>
              <a:t>27/3/2022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2C444A-A30A-4478-8068-2A618200A2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07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EAB86-EE23-4312-A033-7DE5B912EFEE}" type="datetimeFigureOut">
              <a:rPr lang="en-US" smtClean="0"/>
              <a:pPr/>
              <a:t>27/3/2022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FCBF-0FE7-4812-B083-A774BC85B8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EAB86-EE23-4312-A033-7DE5B912EFEE}" type="datetimeFigureOut">
              <a:rPr lang="en-US" smtClean="0"/>
              <a:pPr/>
              <a:t>27/3/2022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FCBF-0FE7-4812-B083-A774BC85B8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EAB86-EE23-4312-A033-7DE5B912EFEE}" type="datetimeFigureOut">
              <a:rPr lang="en-US" smtClean="0"/>
              <a:pPr/>
              <a:t>27/3/2022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FCBF-0FE7-4812-B083-A774BC85B8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EAB86-EE23-4312-A033-7DE5B912EFEE}" type="datetimeFigureOut">
              <a:rPr lang="en-US" smtClean="0"/>
              <a:pPr/>
              <a:t>27/3/2022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FCBF-0FE7-4812-B083-A774BC85B8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EAB86-EE23-4312-A033-7DE5B912EFEE}" type="datetimeFigureOut">
              <a:rPr lang="en-US" smtClean="0"/>
              <a:pPr/>
              <a:t>27/3/2022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FCBF-0FE7-4812-B083-A774BC85B8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EAB86-EE23-4312-A033-7DE5B912EFEE}" type="datetimeFigureOut">
              <a:rPr lang="en-US" smtClean="0"/>
              <a:pPr/>
              <a:t>27/3/2022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FCBF-0FE7-4812-B083-A774BC85B8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EAB86-EE23-4312-A033-7DE5B912EFEE}" type="datetimeFigureOut">
              <a:rPr lang="en-US" smtClean="0"/>
              <a:pPr/>
              <a:t>27/3/2022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FCBF-0FE7-4812-B083-A774BC85B8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EAB86-EE23-4312-A033-7DE5B912EFEE}" type="datetimeFigureOut">
              <a:rPr lang="en-US" smtClean="0"/>
              <a:pPr/>
              <a:t>27/3/2022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FCBF-0FE7-4812-B083-A774BC85B8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EAB86-EE23-4312-A033-7DE5B912EFEE}" type="datetimeFigureOut">
              <a:rPr lang="en-US" smtClean="0"/>
              <a:pPr/>
              <a:t>27/3/2022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FCBF-0FE7-4812-B083-A774BC85B8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EAB86-EE23-4312-A033-7DE5B912EFEE}" type="datetimeFigureOut">
              <a:rPr lang="en-US" smtClean="0"/>
              <a:pPr/>
              <a:t>27/3/2022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FCBF-0FE7-4812-B083-A774BC85B8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EAB86-EE23-4312-A033-7DE5B912EFEE}" type="datetimeFigureOut">
              <a:rPr lang="en-US" smtClean="0"/>
              <a:pPr/>
              <a:t>27/3/2022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FCBF-0FE7-4812-B083-A774BC85B8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7EAB86-EE23-4312-A033-7DE5B912EFEE}" type="datetimeFigureOut">
              <a:rPr lang="en-US" smtClean="0"/>
              <a:pPr/>
              <a:t>27/3/2022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BFCBF-0FE7-4812-B083-A774BC85B8D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2464" y="228600"/>
            <a:ext cx="86767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smtClean="0"/>
              <a:t>TRÒ CHƠI NGÀY TẾT</a:t>
            </a:r>
            <a:endParaRPr lang="en-US" sz="4800" b="1"/>
          </a:p>
        </p:txBody>
      </p:sp>
      <p:sp>
        <p:nvSpPr>
          <p:cNvPr id="4" name="AutoShape 2" descr="Trò chơi dân gian ngày Tết - 11 trò chơi hấp dẫn và thú vị nhấ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Trò chơi dân gian ngày Tết - 11 trò chơi hấp dẫn và thú vị nhấ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9" name="Picture 5" descr="C:\Users\Administrator\Desktop\tro-choi-dan-gian-ngay-tet-4-600x42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464" y="1059597"/>
            <a:ext cx="8829136" cy="5608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585422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istrator\Desktop\250_104_nh___y_s___p_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198" y="228600"/>
            <a:ext cx="8674114" cy="640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856987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Đề xuất lịch nghỉ tết Tân Sửu 202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Đề xuất lịch nghỉ tết Tân Sửu 2021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" name="Picture 2" descr="C:\Users\Administrator\Desktop\Nhay-Sa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60337"/>
            <a:ext cx="8836025" cy="6469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7673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dministrator\Desktop\avata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00" y="211015"/>
            <a:ext cx="8636000" cy="6418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2691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op 17 Trò chơi dân gian độc đáo ngày Tết Cổ Truyền - Toplist.v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514" y="111604"/>
            <a:ext cx="8716394" cy="6517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36524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dministrator\Desktop\Tro-choi-Trung-thu-7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8720436" cy="647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8165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Administrator\Desktop\0102_bit_ma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713" y="228600"/>
            <a:ext cx="8708570" cy="640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905682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Administrator\Desktop\0621_28309551_879925045500806_1479588453_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99" y="228600"/>
            <a:ext cx="8669867" cy="640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5186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1F1F1F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1F1F1F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1F1F1F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1597</TotalTime>
  <Words>4</Words>
  <Application>Microsoft Office PowerPoint</Application>
  <PresentationFormat>On-screen Show (4:3)</PresentationFormat>
  <Paragraphs>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Diep</dc:creator>
  <cp:lastModifiedBy>Admin</cp:lastModifiedBy>
  <cp:revision>150</cp:revision>
  <dcterms:created xsi:type="dcterms:W3CDTF">2021-11-14T08:43:49Z</dcterms:created>
  <dcterms:modified xsi:type="dcterms:W3CDTF">2022-03-27T14:18:29Z</dcterms:modified>
</cp:coreProperties>
</file>