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0" r:id="rId2"/>
    <p:sldId id="258" r:id="rId3"/>
    <p:sldId id="259" r:id="rId4"/>
    <p:sldId id="279" r:id="rId5"/>
    <p:sldId id="280" r:id="rId6"/>
    <p:sldId id="281" r:id="rId7"/>
    <p:sldId id="282" r:id="rId8"/>
    <p:sldId id="283" r:id="rId9"/>
    <p:sldId id="287" r:id="rId10"/>
    <p:sldId id="288" r:id="rId11"/>
    <p:sldId id="289" r:id="rId12"/>
    <p:sldId id="262" r:id="rId13"/>
    <p:sldId id="267" r:id="rId14"/>
    <p:sldId id="263" r:id="rId15"/>
    <p:sldId id="266" r:id="rId16"/>
    <p:sldId id="284" r:id="rId17"/>
    <p:sldId id="285" r:id="rId18"/>
    <p:sldId id="286" r:id="rId19"/>
    <p:sldId id="260" r:id="rId20"/>
    <p:sldId id="29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14840-5B0C-405B-B94F-1A88C41EAD9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B687B-1367-405E-BF63-5F6D189A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4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85E53176-60CD-4693-887E-64D8DE9529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A466553-A300-4A3C-B49C-1A47FE03BDC2}" type="slidenum">
              <a:rPr lang="en-US" altLang="es-E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s-ES">
              <a:latin typeface="Arial" panose="020B0604020202020204" pitchFamily="34" charset="0"/>
            </a:endParaRPr>
          </a:p>
        </p:txBody>
      </p:sp>
      <p:sp>
        <p:nvSpPr>
          <p:cNvPr id="63491" name="Rectangle 1">
            <a:extLst>
              <a:ext uri="{FF2B5EF4-FFF2-40B4-BE49-F238E27FC236}">
                <a16:creationId xmlns:a16="http://schemas.microsoft.com/office/drawing/2014/main" id="{B51A03C3-40EC-48F6-9CD3-2E0D054E8E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061BC75A-B5E8-4560-A083-A1927AB39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1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1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79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01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9836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16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35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1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6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0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7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7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8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6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6CC94-E31B-4D03-A080-58398362E5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5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../../Video%20&amp;%20wav/Video%20Song/Greeting&amp;%20Goodbye/Hello%20Hello%20Can%20You%20Clap%20Your%20Hands%20%20Original%20%20Kids%20Song%20%20Super%20Simple%20Songs_480p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audio9.wav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audio10.wav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png"/><Relationship Id="rId18" Type="http://schemas.openxmlformats.org/officeDocument/2006/relationships/image" Target="../media/image38.png"/><Relationship Id="rId3" Type="http://schemas.openxmlformats.org/officeDocument/2006/relationships/image" Target="../media/image11.png"/><Relationship Id="rId21" Type="http://schemas.openxmlformats.org/officeDocument/2006/relationships/image" Target="../media/image41.png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17" Type="http://schemas.openxmlformats.org/officeDocument/2006/relationships/image" Target="../media/image37.png"/><Relationship Id="rId2" Type="http://schemas.openxmlformats.org/officeDocument/2006/relationships/audio" Target="../media/audio10.wav"/><Relationship Id="rId16" Type="http://schemas.openxmlformats.org/officeDocument/2006/relationships/image" Target="../media/image2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19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5.png"/><Relationship Id="rId18" Type="http://schemas.openxmlformats.org/officeDocument/2006/relationships/image" Target="../media/image32.png"/><Relationship Id="rId3" Type="http://schemas.openxmlformats.org/officeDocument/2006/relationships/image" Target="../media/image11.png"/><Relationship Id="rId21" Type="http://schemas.openxmlformats.org/officeDocument/2006/relationships/image" Target="../media/image44.png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17" Type="http://schemas.openxmlformats.org/officeDocument/2006/relationships/image" Target="../media/image31.png"/><Relationship Id="rId2" Type="http://schemas.openxmlformats.org/officeDocument/2006/relationships/audio" Target="../media/audio10.wav"/><Relationship Id="rId16" Type="http://schemas.openxmlformats.org/officeDocument/2006/relationships/image" Target="../media/image29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5" Type="http://schemas.openxmlformats.org/officeDocument/2006/relationships/image" Target="../media/image28.png"/><Relationship Id="rId23" Type="http://schemas.openxmlformats.org/officeDocument/2006/relationships/slide" Target="slide2.xml"/><Relationship Id="rId10" Type="http://schemas.openxmlformats.org/officeDocument/2006/relationships/image" Target="../media/image42.png"/><Relationship Id="rId19" Type="http://schemas.openxmlformats.org/officeDocument/2006/relationships/image" Target="../media/image43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26.png"/><Relationship Id="rId2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../../Video%20&amp;%20wav/Video%20Song/Numbers/How%20Many%20Fingers%20%20Kids%20Songs%20%20Super%20Simple%20Songs_480p.mp4" TargetMode="External"/><Relationship Id="rId5" Type="http://schemas.openxmlformats.org/officeDocument/2006/relationships/hyperlink" Target="../../Video%20&amp;%20wav/Video%20Song/Numbers/Numbers%20Song%20Lets%20Count%20110%20New%20Version_480p.mp4" TargetMode="Externa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audio" Target="../media/audio11.wav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Video%20&amp;%20wav/Bye%20Bye%20Goodbye%20%20Goodbye%20Song%20for%20Kids%20%20Super%20Simple%20Songs_480p.mp4" TargetMode="Externa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llo! | Super Simple Songs - YouTube">
            <a:hlinkClick r:id="rId2" action="ppaction://hlinkfile"/>
            <a:extLst>
              <a:ext uri="{FF2B5EF4-FFF2-40B4-BE49-F238E27FC236}">
                <a16:creationId xmlns:a16="http://schemas.microsoft.com/office/drawing/2014/main" id="{76607980-1B14-41B9-A342-202ADB397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3" r="1" b="1"/>
          <a:stretch/>
        </p:blipFill>
        <p:spPr bwMode="auto">
          <a:xfrm>
            <a:off x="486138" y="488137"/>
            <a:ext cx="11227442" cy="58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5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" action="ppaction://noaction">
              <a:snd r:embed="rId5" name="buzzer_wrong.wav"/>
            </a:hlinkClick>
            <a:extLst>
              <a:ext uri="{FF2B5EF4-FFF2-40B4-BE49-F238E27FC236}">
                <a16:creationId xmlns:a16="http://schemas.microsoft.com/office/drawing/2014/main" id="{FAC70F7A-CDF3-4FBF-9430-EF3FC7A7C221}"/>
              </a:ext>
            </a:extLst>
          </p:cNvPr>
          <p:cNvSpPr/>
          <p:nvPr/>
        </p:nvSpPr>
        <p:spPr>
          <a:xfrm>
            <a:off x="6486384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redondeado 5">
            <a:hlinkClick r:id="" action="ppaction://noaction">
              <a:snd r:embed="rId5" name="buzzer_wrong.wav"/>
            </a:hlinkClick>
            <a:extLst>
              <a:ext uri="{FF2B5EF4-FFF2-40B4-BE49-F238E27FC236}">
                <a16:creationId xmlns:a16="http://schemas.microsoft.com/office/drawing/2014/main" id="{AC4CA2F8-2133-4B72-96D4-4E5843ECB296}"/>
              </a:ext>
            </a:extLst>
          </p:cNvPr>
          <p:cNvSpPr/>
          <p:nvPr/>
        </p:nvSpPr>
        <p:spPr>
          <a:xfrm>
            <a:off x="4078164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redondeado 6">
            <a:hlinkClick r:id="" action="ppaction://noaction">
              <a:snd r:embed="rId6" name="2.WAV"/>
            </a:hlinkClick>
            <a:extLst>
              <a:ext uri="{FF2B5EF4-FFF2-40B4-BE49-F238E27FC236}">
                <a16:creationId xmlns:a16="http://schemas.microsoft.com/office/drawing/2014/main" id="{1C39004B-D67C-4F39-B13C-7D6D40A889C7}"/>
              </a:ext>
            </a:extLst>
          </p:cNvPr>
          <p:cNvSpPr/>
          <p:nvPr/>
        </p:nvSpPr>
        <p:spPr>
          <a:xfrm>
            <a:off x="1679914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redondeado 7">
            <a:hlinkClick r:id="" action="ppaction://noaction">
              <a:snd r:embed="rId5" name="buzzer_wrong.wav"/>
            </a:hlinkClick>
            <a:extLst>
              <a:ext uri="{FF2B5EF4-FFF2-40B4-BE49-F238E27FC236}">
                <a16:creationId xmlns:a16="http://schemas.microsoft.com/office/drawing/2014/main" id="{A87FE4EE-5002-4EFA-83A4-6548CEF57BAB}"/>
              </a:ext>
            </a:extLst>
          </p:cNvPr>
          <p:cNvSpPr/>
          <p:nvPr/>
        </p:nvSpPr>
        <p:spPr>
          <a:xfrm>
            <a:off x="9048750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141305-E28F-45EE-A31C-F3450DD82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7725" y="5697538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4 Imagen">
            <a:extLst>
              <a:ext uri="{FF2B5EF4-FFF2-40B4-BE49-F238E27FC236}">
                <a16:creationId xmlns:a16="http://schemas.microsoft.com/office/drawing/2014/main" id="{8290543F-047C-4F4C-9CD0-927880ADB6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7675" y="1193800"/>
            <a:ext cx="1554163" cy="2079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5 Imagen">
            <a:extLst>
              <a:ext uri="{FF2B5EF4-FFF2-40B4-BE49-F238E27FC236}">
                <a16:creationId xmlns:a16="http://schemas.microsoft.com/office/drawing/2014/main" id="{99EAC83C-67DD-4C05-98AC-B57F63CD02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2975" y="1341438"/>
            <a:ext cx="2097088" cy="178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EA099B-0468-4433-AC25-8445D23C9708}"/>
              </a:ext>
            </a:extLst>
          </p:cNvPr>
          <p:cNvSpPr/>
          <p:nvPr/>
        </p:nvSpPr>
        <p:spPr>
          <a:xfrm>
            <a:off x="3862168" y="675253"/>
            <a:ext cx="4304720" cy="227896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Rectángulo redondeado 3">
            <a:extLst>
              <a:ext uri="{FF2B5EF4-FFF2-40B4-BE49-F238E27FC236}">
                <a16:creationId xmlns:a16="http://schemas.microsoft.com/office/drawing/2014/main" id="{E2F4F397-673A-403D-9B19-5CDF37554707}"/>
              </a:ext>
            </a:extLst>
          </p:cNvPr>
          <p:cNvSpPr/>
          <p:nvPr/>
        </p:nvSpPr>
        <p:spPr>
          <a:xfrm>
            <a:off x="4332849" y="798771"/>
            <a:ext cx="3390314" cy="200890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endParaRPr lang="es-ES" sz="199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two__gb_2">
            <a:hlinkClick r:id="" action="ppaction://media"/>
            <a:extLst>
              <a:ext uri="{FF2B5EF4-FFF2-40B4-BE49-F238E27FC236}">
                <a16:creationId xmlns:a16="http://schemas.microsoft.com/office/drawing/2014/main" id="{89D4947A-E89C-43E2-9788-1718B29A20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92800" y="2459842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>
    <p:pull/>
    <p:sndAc>
      <p:stSnd>
        <p:snd r:embed="rId4" name="Boing_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89AEFB-CF89-437D-87E2-F3C3666BD32D}"/>
              </a:ext>
            </a:extLst>
          </p:cNvPr>
          <p:cNvSpPr/>
          <p:nvPr/>
        </p:nvSpPr>
        <p:spPr>
          <a:xfrm>
            <a:off x="3862168" y="675253"/>
            <a:ext cx="4304720" cy="227896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A8543BB4-6C48-411A-941E-6ECCD592F0AA}"/>
              </a:ext>
            </a:extLst>
          </p:cNvPr>
          <p:cNvSpPr/>
          <p:nvPr/>
        </p:nvSpPr>
        <p:spPr>
          <a:xfrm>
            <a:off x="4332849" y="798771"/>
            <a:ext cx="3390314" cy="200890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endParaRPr lang="es-ES" sz="199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redondeado 4">
            <a:hlinkClick r:id="" action="ppaction://noaction">
              <a:snd r:embed="rId5" name="buzzer_wrong.wav"/>
            </a:hlinkClick>
            <a:extLst>
              <a:ext uri="{FF2B5EF4-FFF2-40B4-BE49-F238E27FC236}">
                <a16:creationId xmlns:a16="http://schemas.microsoft.com/office/drawing/2014/main" id="{FAC70F7A-CDF3-4FBF-9430-EF3FC7A7C221}"/>
              </a:ext>
            </a:extLst>
          </p:cNvPr>
          <p:cNvSpPr/>
          <p:nvPr/>
        </p:nvSpPr>
        <p:spPr>
          <a:xfrm>
            <a:off x="6514520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redondeado 6">
            <a:hlinkClick r:id="" action="ppaction://noaction">
              <a:snd r:embed="rId6" name="4.WAV"/>
            </a:hlinkClick>
            <a:extLst>
              <a:ext uri="{FF2B5EF4-FFF2-40B4-BE49-F238E27FC236}">
                <a16:creationId xmlns:a16="http://schemas.microsoft.com/office/drawing/2014/main" id="{1C39004B-D67C-4F39-B13C-7D6D40A889C7}"/>
              </a:ext>
            </a:extLst>
          </p:cNvPr>
          <p:cNvSpPr/>
          <p:nvPr/>
        </p:nvSpPr>
        <p:spPr>
          <a:xfrm>
            <a:off x="4079625" y="3597646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redondeado 5">
            <a:hlinkClick r:id="" action="ppaction://noaction">
              <a:snd r:embed="rId5" name="buzzer_wrong.wav"/>
            </a:hlinkClick>
            <a:extLst>
              <a:ext uri="{FF2B5EF4-FFF2-40B4-BE49-F238E27FC236}">
                <a16:creationId xmlns:a16="http://schemas.microsoft.com/office/drawing/2014/main" id="{AC4CA2F8-2133-4B72-96D4-4E5843ECB296}"/>
              </a:ext>
            </a:extLst>
          </p:cNvPr>
          <p:cNvSpPr/>
          <p:nvPr/>
        </p:nvSpPr>
        <p:spPr>
          <a:xfrm>
            <a:off x="1728853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redondeado 7">
            <a:hlinkClick r:id="" action="ppaction://noaction">
              <a:snd r:embed="rId5" name="buzzer_wrong.wav"/>
            </a:hlinkClick>
            <a:extLst>
              <a:ext uri="{FF2B5EF4-FFF2-40B4-BE49-F238E27FC236}">
                <a16:creationId xmlns:a16="http://schemas.microsoft.com/office/drawing/2014/main" id="{A87FE4EE-5002-4EFA-83A4-6548CEF57BAB}"/>
              </a:ext>
            </a:extLst>
          </p:cNvPr>
          <p:cNvSpPr/>
          <p:nvPr/>
        </p:nvSpPr>
        <p:spPr>
          <a:xfrm>
            <a:off x="9048750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141305-E28F-45EE-A31C-F3450DD82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7725" y="5697538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4 Imagen">
            <a:extLst>
              <a:ext uri="{FF2B5EF4-FFF2-40B4-BE49-F238E27FC236}">
                <a16:creationId xmlns:a16="http://schemas.microsoft.com/office/drawing/2014/main" id="{8290543F-047C-4F4C-9CD0-927880ADB6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7675" y="1193800"/>
            <a:ext cx="1554163" cy="2079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5 Imagen">
            <a:extLst>
              <a:ext uri="{FF2B5EF4-FFF2-40B4-BE49-F238E27FC236}">
                <a16:creationId xmlns:a16="http://schemas.microsoft.com/office/drawing/2014/main" id="{99EAC83C-67DD-4C05-98AC-B57F63CD02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2975" y="1341438"/>
            <a:ext cx="2097088" cy="178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four__gb_2">
            <a:hlinkClick r:id="" action="ppaction://media"/>
            <a:extLst>
              <a:ext uri="{FF2B5EF4-FFF2-40B4-BE49-F238E27FC236}">
                <a16:creationId xmlns:a16="http://schemas.microsoft.com/office/drawing/2014/main" id="{C9964A72-5CEE-47F1-80DD-585974102E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92800" y="240128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>
    <p:pull/>
    <p:sndAc>
      <p:stSnd>
        <p:snd r:embed="rId4" name="Boing_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89AEFB-CF89-437D-87E2-F3C3666BD32D}"/>
              </a:ext>
            </a:extLst>
          </p:cNvPr>
          <p:cNvSpPr/>
          <p:nvPr/>
        </p:nvSpPr>
        <p:spPr>
          <a:xfrm>
            <a:off x="3862168" y="675253"/>
            <a:ext cx="4304720" cy="227896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A8543BB4-6C48-411A-941E-6ECCD592F0AA}"/>
              </a:ext>
            </a:extLst>
          </p:cNvPr>
          <p:cNvSpPr/>
          <p:nvPr/>
        </p:nvSpPr>
        <p:spPr>
          <a:xfrm>
            <a:off x="4251664" y="798771"/>
            <a:ext cx="3527771" cy="200890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nine</a:t>
            </a:r>
            <a:endParaRPr lang="es-ES" sz="199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redondeado 4">
            <a:hlinkClick r:id="" action="ppaction://noaction">
              <a:snd r:embed="rId5" name="buzzer_wrong.wav"/>
            </a:hlinkClick>
            <a:extLst>
              <a:ext uri="{FF2B5EF4-FFF2-40B4-BE49-F238E27FC236}">
                <a16:creationId xmlns:a16="http://schemas.microsoft.com/office/drawing/2014/main" id="{FAC70F7A-CDF3-4FBF-9430-EF3FC7A7C221}"/>
              </a:ext>
            </a:extLst>
          </p:cNvPr>
          <p:cNvSpPr/>
          <p:nvPr/>
        </p:nvSpPr>
        <p:spPr>
          <a:xfrm>
            <a:off x="6514520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redondeado 6">
            <a:hlinkClick r:id="" action="ppaction://noaction">
              <a:snd r:embed="rId6" name="9.WAV"/>
            </a:hlinkClick>
            <a:extLst>
              <a:ext uri="{FF2B5EF4-FFF2-40B4-BE49-F238E27FC236}">
                <a16:creationId xmlns:a16="http://schemas.microsoft.com/office/drawing/2014/main" id="{1C39004B-D67C-4F39-B13C-7D6D40A889C7}"/>
              </a:ext>
            </a:extLst>
          </p:cNvPr>
          <p:cNvSpPr/>
          <p:nvPr/>
        </p:nvSpPr>
        <p:spPr>
          <a:xfrm>
            <a:off x="4183971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redondeado 5">
            <a:hlinkClick r:id="" action="ppaction://noaction">
              <a:snd r:embed="rId5" name="buzzer_wrong.wav"/>
            </a:hlinkClick>
            <a:extLst>
              <a:ext uri="{FF2B5EF4-FFF2-40B4-BE49-F238E27FC236}">
                <a16:creationId xmlns:a16="http://schemas.microsoft.com/office/drawing/2014/main" id="{AC4CA2F8-2133-4B72-96D4-4E5843ECB296}"/>
              </a:ext>
            </a:extLst>
          </p:cNvPr>
          <p:cNvSpPr/>
          <p:nvPr/>
        </p:nvSpPr>
        <p:spPr>
          <a:xfrm>
            <a:off x="1728853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redondeado 7">
            <a:hlinkClick r:id="" action="ppaction://noaction">
              <a:snd r:embed="rId5" name="buzzer_wrong.wav"/>
            </a:hlinkClick>
            <a:extLst>
              <a:ext uri="{FF2B5EF4-FFF2-40B4-BE49-F238E27FC236}">
                <a16:creationId xmlns:a16="http://schemas.microsoft.com/office/drawing/2014/main" id="{A87FE4EE-5002-4EFA-83A4-6548CEF57BAB}"/>
              </a:ext>
            </a:extLst>
          </p:cNvPr>
          <p:cNvSpPr/>
          <p:nvPr/>
        </p:nvSpPr>
        <p:spPr>
          <a:xfrm>
            <a:off x="8922138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141305-E28F-45EE-A31C-F3450DD82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7725" y="5697538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4 Imagen">
            <a:extLst>
              <a:ext uri="{FF2B5EF4-FFF2-40B4-BE49-F238E27FC236}">
                <a16:creationId xmlns:a16="http://schemas.microsoft.com/office/drawing/2014/main" id="{8290543F-047C-4F4C-9CD0-927880ADB6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7675" y="1193800"/>
            <a:ext cx="1554163" cy="2079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5 Imagen">
            <a:extLst>
              <a:ext uri="{FF2B5EF4-FFF2-40B4-BE49-F238E27FC236}">
                <a16:creationId xmlns:a16="http://schemas.microsoft.com/office/drawing/2014/main" id="{99EAC83C-67DD-4C05-98AC-B57F63CD02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2963" y="1341438"/>
            <a:ext cx="2097087" cy="178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nine__gb_1">
            <a:hlinkClick r:id="" action="ppaction://media"/>
            <a:extLst>
              <a:ext uri="{FF2B5EF4-FFF2-40B4-BE49-F238E27FC236}">
                <a16:creationId xmlns:a16="http://schemas.microsoft.com/office/drawing/2014/main" id="{76C4BEF5-0F6F-4343-8058-8787C7E03E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45945" y="240128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>
    <p:pull/>
    <p:sndAc>
      <p:stSnd>
        <p:snd r:embed="rId4" name="Boing_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89AEFB-CF89-437D-87E2-F3C3666BD32D}"/>
              </a:ext>
            </a:extLst>
          </p:cNvPr>
          <p:cNvSpPr/>
          <p:nvPr/>
        </p:nvSpPr>
        <p:spPr>
          <a:xfrm>
            <a:off x="3699805" y="675253"/>
            <a:ext cx="4551491" cy="227896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A8543BB4-6C48-411A-941E-6ECCD592F0AA}"/>
              </a:ext>
            </a:extLst>
          </p:cNvPr>
          <p:cNvSpPr/>
          <p:nvPr/>
        </p:nvSpPr>
        <p:spPr>
          <a:xfrm>
            <a:off x="4135904" y="798771"/>
            <a:ext cx="3727940" cy="200890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endParaRPr lang="es-ES" sz="16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redondeado 4">
            <a:hlinkClick r:id="" action="ppaction://noaction">
              <a:snd r:embed="rId5" name="buzzer_wrong.wav"/>
            </a:hlinkClick>
            <a:extLst>
              <a:ext uri="{FF2B5EF4-FFF2-40B4-BE49-F238E27FC236}">
                <a16:creationId xmlns:a16="http://schemas.microsoft.com/office/drawing/2014/main" id="{FAC70F7A-CDF3-4FBF-9430-EF3FC7A7C221}"/>
              </a:ext>
            </a:extLst>
          </p:cNvPr>
          <p:cNvSpPr/>
          <p:nvPr/>
        </p:nvSpPr>
        <p:spPr>
          <a:xfrm>
            <a:off x="6514520" y="3606525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redondeado 6">
            <a:hlinkClick r:id="" action="ppaction://noaction">
              <a:snd r:embed="rId6" name="3.WAV"/>
            </a:hlinkClick>
            <a:extLst>
              <a:ext uri="{FF2B5EF4-FFF2-40B4-BE49-F238E27FC236}">
                <a16:creationId xmlns:a16="http://schemas.microsoft.com/office/drawing/2014/main" id="{1C39004B-D67C-4F39-B13C-7D6D40A889C7}"/>
              </a:ext>
            </a:extLst>
          </p:cNvPr>
          <p:cNvSpPr/>
          <p:nvPr/>
        </p:nvSpPr>
        <p:spPr>
          <a:xfrm>
            <a:off x="8924784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redondeado 5">
            <a:hlinkClick r:id="" action="ppaction://noaction">
              <a:snd r:embed="rId5" name="buzzer_wrong.wav"/>
            </a:hlinkClick>
            <a:extLst>
              <a:ext uri="{FF2B5EF4-FFF2-40B4-BE49-F238E27FC236}">
                <a16:creationId xmlns:a16="http://schemas.microsoft.com/office/drawing/2014/main" id="{AC4CA2F8-2133-4B72-96D4-4E5843ECB296}"/>
              </a:ext>
            </a:extLst>
          </p:cNvPr>
          <p:cNvSpPr/>
          <p:nvPr/>
        </p:nvSpPr>
        <p:spPr>
          <a:xfrm>
            <a:off x="1728853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redondeado 7">
            <a:hlinkClick r:id="" action="ppaction://noaction">
              <a:snd r:embed="rId5" name="buzzer_wrong.wav"/>
            </a:hlinkClick>
            <a:extLst>
              <a:ext uri="{FF2B5EF4-FFF2-40B4-BE49-F238E27FC236}">
                <a16:creationId xmlns:a16="http://schemas.microsoft.com/office/drawing/2014/main" id="{A87FE4EE-5002-4EFA-83A4-6548CEF57BAB}"/>
              </a:ext>
            </a:extLst>
          </p:cNvPr>
          <p:cNvSpPr/>
          <p:nvPr/>
        </p:nvSpPr>
        <p:spPr>
          <a:xfrm>
            <a:off x="4195390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141305-E28F-45EE-A31C-F3450DD82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7725" y="5697538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4 Imagen">
            <a:extLst>
              <a:ext uri="{FF2B5EF4-FFF2-40B4-BE49-F238E27FC236}">
                <a16:creationId xmlns:a16="http://schemas.microsoft.com/office/drawing/2014/main" id="{8290543F-047C-4F4C-9CD0-927880ADB6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7675" y="1193800"/>
            <a:ext cx="1554163" cy="2079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5 Imagen">
            <a:extLst>
              <a:ext uri="{FF2B5EF4-FFF2-40B4-BE49-F238E27FC236}">
                <a16:creationId xmlns:a16="http://schemas.microsoft.com/office/drawing/2014/main" id="{99EAC83C-67DD-4C05-98AC-B57F63CD02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2963" y="1341438"/>
            <a:ext cx="2097087" cy="178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three__gb_2">
            <a:hlinkClick r:id="" action="ppaction://media"/>
            <a:extLst>
              <a:ext uri="{FF2B5EF4-FFF2-40B4-BE49-F238E27FC236}">
                <a16:creationId xmlns:a16="http://schemas.microsoft.com/office/drawing/2014/main" id="{A29D9782-8D0C-4E55-8479-2812AB4F5C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92800" y="2300202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>
    <p:pull/>
    <p:sndAc>
      <p:stSnd>
        <p:snd r:embed="rId4" name="Boing_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89AEFB-CF89-437D-87E2-F3C3666BD32D}"/>
              </a:ext>
            </a:extLst>
          </p:cNvPr>
          <p:cNvSpPr/>
          <p:nvPr/>
        </p:nvSpPr>
        <p:spPr>
          <a:xfrm>
            <a:off x="3862168" y="675253"/>
            <a:ext cx="4304720" cy="227896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A8543BB4-6C48-411A-941E-6ECCD592F0AA}"/>
              </a:ext>
            </a:extLst>
          </p:cNvPr>
          <p:cNvSpPr/>
          <p:nvPr/>
        </p:nvSpPr>
        <p:spPr>
          <a:xfrm>
            <a:off x="4251664" y="798771"/>
            <a:ext cx="3527771" cy="200890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</a:t>
            </a:r>
            <a:endParaRPr lang="es-ES" sz="199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redondeado 4">
            <a:hlinkClick r:id="" action="ppaction://noaction">
              <a:snd r:embed="rId5" name="buzzer_wrong.wav"/>
            </a:hlinkClick>
            <a:extLst>
              <a:ext uri="{FF2B5EF4-FFF2-40B4-BE49-F238E27FC236}">
                <a16:creationId xmlns:a16="http://schemas.microsoft.com/office/drawing/2014/main" id="{FAC70F7A-CDF3-4FBF-9430-EF3FC7A7C221}"/>
              </a:ext>
            </a:extLst>
          </p:cNvPr>
          <p:cNvSpPr/>
          <p:nvPr/>
        </p:nvSpPr>
        <p:spPr>
          <a:xfrm>
            <a:off x="4235524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redondeado 6">
            <a:hlinkClick r:id="" action="ppaction://noaction">
              <a:snd r:embed="rId6" name="6.WAV"/>
            </a:hlinkClick>
            <a:extLst>
              <a:ext uri="{FF2B5EF4-FFF2-40B4-BE49-F238E27FC236}">
                <a16:creationId xmlns:a16="http://schemas.microsoft.com/office/drawing/2014/main" id="{1C39004B-D67C-4F39-B13C-7D6D40A889C7}"/>
              </a:ext>
            </a:extLst>
          </p:cNvPr>
          <p:cNvSpPr/>
          <p:nvPr/>
        </p:nvSpPr>
        <p:spPr>
          <a:xfrm>
            <a:off x="6449483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redondeado 5">
            <a:hlinkClick r:id="" action="ppaction://noaction">
              <a:snd r:embed="rId5" name="buzzer_wrong.wav"/>
            </a:hlinkClick>
            <a:extLst>
              <a:ext uri="{FF2B5EF4-FFF2-40B4-BE49-F238E27FC236}">
                <a16:creationId xmlns:a16="http://schemas.microsoft.com/office/drawing/2014/main" id="{AC4CA2F8-2133-4B72-96D4-4E5843ECB296}"/>
              </a:ext>
            </a:extLst>
          </p:cNvPr>
          <p:cNvSpPr/>
          <p:nvPr/>
        </p:nvSpPr>
        <p:spPr>
          <a:xfrm>
            <a:off x="1728853" y="3597647"/>
            <a:ext cx="1900612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s-ES" sz="1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redondeado 7">
            <a:hlinkClick r:id="" action="ppaction://noaction">
              <a:snd r:embed="rId5" name="buzzer_wrong.wav"/>
            </a:hlinkClick>
            <a:extLst>
              <a:ext uri="{FF2B5EF4-FFF2-40B4-BE49-F238E27FC236}">
                <a16:creationId xmlns:a16="http://schemas.microsoft.com/office/drawing/2014/main" id="{A87FE4EE-5002-4EFA-83A4-6548CEF57BAB}"/>
              </a:ext>
            </a:extLst>
          </p:cNvPr>
          <p:cNvSpPr/>
          <p:nvPr/>
        </p:nvSpPr>
        <p:spPr>
          <a:xfrm>
            <a:off x="8865866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141305-E28F-45EE-A31C-F3450DD82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7725" y="5697538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4 Imagen">
            <a:extLst>
              <a:ext uri="{FF2B5EF4-FFF2-40B4-BE49-F238E27FC236}">
                <a16:creationId xmlns:a16="http://schemas.microsoft.com/office/drawing/2014/main" id="{8290543F-047C-4F4C-9CD0-927880ADB6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7675" y="1193800"/>
            <a:ext cx="1554163" cy="2079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5 Imagen">
            <a:extLst>
              <a:ext uri="{FF2B5EF4-FFF2-40B4-BE49-F238E27FC236}">
                <a16:creationId xmlns:a16="http://schemas.microsoft.com/office/drawing/2014/main" id="{99EAC83C-67DD-4C05-98AC-B57F63CD02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2975" y="1341438"/>
            <a:ext cx="2097088" cy="178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six__gb_2">
            <a:hlinkClick r:id="" action="ppaction://media"/>
            <a:extLst>
              <a:ext uri="{FF2B5EF4-FFF2-40B4-BE49-F238E27FC236}">
                <a16:creationId xmlns:a16="http://schemas.microsoft.com/office/drawing/2014/main" id="{14D9EBAB-46F3-41C7-A700-15B24245DB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92800" y="2417889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>
    <p:pull/>
    <p:sndAc>
      <p:stSnd>
        <p:snd r:embed="rId4" name="Boing_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89AEFB-CF89-437D-87E2-F3C3666BD32D}"/>
              </a:ext>
            </a:extLst>
          </p:cNvPr>
          <p:cNvSpPr/>
          <p:nvPr/>
        </p:nvSpPr>
        <p:spPr>
          <a:xfrm>
            <a:off x="3671671" y="675253"/>
            <a:ext cx="4664033" cy="227896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A8543BB4-6C48-411A-941E-6ECCD592F0AA}"/>
              </a:ext>
            </a:extLst>
          </p:cNvPr>
          <p:cNvSpPr/>
          <p:nvPr/>
        </p:nvSpPr>
        <p:spPr>
          <a:xfrm>
            <a:off x="4023358" y="781103"/>
            <a:ext cx="3938953" cy="200890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</a:t>
            </a:r>
            <a:endParaRPr lang="es-ES" sz="199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redondeado 4">
            <a:hlinkClick r:id="" action="ppaction://noaction">
              <a:snd r:embed="rId5" name="buzzer_wrong.wav"/>
            </a:hlinkClick>
            <a:extLst>
              <a:ext uri="{FF2B5EF4-FFF2-40B4-BE49-F238E27FC236}">
                <a16:creationId xmlns:a16="http://schemas.microsoft.com/office/drawing/2014/main" id="{FAC70F7A-CDF3-4FBF-9430-EF3FC7A7C221}"/>
              </a:ext>
            </a:extLst>
          </p:cNvPr>
          <p:cNvSpPr/>
          <p:nvPr/>
        </p:nvSpPr>
        <p:spPr>
          <a:xfrm>
            <a:off x="8904651" y="3597645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redondeado 6">
            <a:hlinkClick r:id="" action="ppaction://noaction">
              <a:snd r:embed="rId6" name="10.WAV"/>
            </a:hlinkClick>
            <a:extLst>
              <a:ext uri="{FF2B5EF4-FFF2-40B4-BE49-F238E27FC236}">
                <a16:creationId xmlns:a16="http://schemas.microsoft.com/office/drawing/2014/main" id="{1C39004B-D67C-4F39-B13C-7D6D40A889C7}"/>
              </a:ext>
            </a:extLst>
          </p:cNvPr>
          <p:cNvSpPr/>
          <p:nvPr/>
        </p:nvSpPr>
        <p:spPr>
          <a:xfrm>
            <a:off x="1833009" y="3597645"/>
            <a:ext cx="1900612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s-ES" sz="1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redondeado 5">
            <a:hlinkClick r:id="" action="ppaction://noaction">
              <a:snd r:embed="rId5" name="buzzer_wrong.wav"/>
            </a:hlinkClick>
            <a:extLst>
              <a:ext uri="{FF2B5EF4-FFF2-40B4-BE49-F238E27FC236}">
                <a16:creationId xmlns:a16="http://schemas.microsoft.com/office/drawing/2014/main" id="{AC4CA2F8-2133-4B72-96D4-4E5843ECB296}"/>
              </a:ext>
            </a:extLst>
          </p:cNvPr>
          <p:cNvSpPr/>
          <p:nvPr/>
        </p:nvSpPr>
        <p:spPr>
          <a:xfrm>
            <a:off x="4342737" y="3597647"/>
            <a:ext cx="1650098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redondeado 7">
            <a:hlinkClick r:id="" action="ppaction://noaction">
              <a:snd r:embed="rId5" name="buzzer_wrong.wav"/>
            </a:hlinkClick>
            <a:extLst>
              <a:ext uri="{FF2B5EF4-FFF2-40B4-BE49-F238E27FC236}">
                <a16:creationId xmlns:a16="http://schemas.microsoft.com/office/drawing/2014/main" id="{A87FE4EE-5002-4EFA-83A4-6548CEF57BAB}"/>
              </a:ext>
            </a:extLst>
          </p:cNvPr>
          <p:cNvSpPr/>
          <p:nvPr/>
        </p:nvSpPr>
        <p:spPr>
          <a:xfrm>
            <a:off x="6600963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>
            <a:hlinkClick r:id="rId7" action="ppaction://hlinksldjump"/>
            <a:extLst>
              <a:ext uri="{FF2B5EF4-FFF2-40B4-BE49-F238E27FC236}">
                <a16:creationId xmlns:a16="http://schemas.microsoft.com/office/drawing/2014/main" id="{E6141305-E28F-45EE-A31C-F3450DD82A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7725" y="5697538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4 Imagen">
            <a:extLst>
              <a:ext uri="{FF2B5EF4-FFF2-40B4-BE49-F238E27FC236}">
                <a16:creationId xmlns:a16="http://schemas.microsoft.com/office/drawing/2014/main" id="{8290543F-047C-4F4C-9CD0-927880ADB6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7675" y="1193800"/>
            <a:ext cx="1554163" cy="2079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5 Imagen">
            <a:extLst>
              <a:ext uri="{FF2B5EF4-FFF2-40B4-BE49-F238E27FC236}">
                <a16:creationId xmlns:a16="http://schemas.microsoft.com/office/drawing/2014/main" id="{99EAC83C-67DD-4C05-98AC-B57F63CD02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2975" y="1341438"/>
            <a:ext cx="2097088" cy="178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ten__gb_2">
            <a:hlinkClick r:id="" action="ppaction://media"/>
            <a:extLst>
              <a:ext uri="{FF2B5EF4-FFF2-40B4-BE49-F238E27FC236}">
                <a16:creationId xmlns:a16="http://schemas.microsoft.com/office/drawing/2014/main" id="{AF7E08D3-FC52-4162-B383-FF4EFBD9D9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89635" y="2428986"/>
            <a:ext cx="406400" cy="406400"/>
          </a:xfrm>
          <a:prstGeom prst="rect">
            <a:avLst/>
          </a:prstGeom>
        </p:spPr>
      </p:pic>
      <p:sp>
        <p:nvSpPr>
          <p:cNvPr id="12" name="Управляющая кнопка: домой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DD6BCC4-199F-4BAC-9443-D5261FF12023}"/>
              </a:ext>
            </a:extLst>
          </p:cNvPr>
          <p:cNvSpPr/>
          <p:nvPr/>
        </p:nvSpPr>
        <p:spPr>
          <a:xfrm>
            <a:off x="38100" y="6056961"/>
            <a:ext cx="836613" cy="736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ll/>
    <p:sndAc>
      <p:stSnd>
        <p:snd r:embed="rId4" name="Boing_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>
            <a:extLst>
              <a:ext uri="{FF2B5EF4-FFF2-40B4-BE49-F238E27FC236}">
                <a16:creationId xmlns:a16="http://schemas.microsoft.com/office/drawing/2014/main" id="{CBF9CA8B-43FB-4C72-966E-3EE9FF40797C}"/>
              </a:ext>
            </a:extLst>
          </p:cNvPr>
          <p:cNvSpPr/>
          <p:nvPr/>
        </p:nvSpPr>
        <p:spPr>
          <a:xfrm>
            <a:off x="1731963" y="188914"/>
            <a:ext cx="8756650" cy="6473825"/>
          </a:xfrm>
          <a:custGeom>
            <a:avLst/>
            <a:gdLst>
              <a:gd name="connsiteX0" fmla="*/ 303746 w 8778115"/>
              <a:gd name="connsiteY0" fmla="*/ 822022 h 6480331"/>
              <a:gd name="connsiteX1" fmla="*/ 329503 w 8778115"/>
              <a:gd name="connsiteY1" fmla="*/ 603082 h 6480331"/>
              <a:gd name="connsiteX2" fmla="*/ 213593 w 8778115"/>
              <a:gd name="connsiteY2" fmla="*/ 397020 h 6480331"/>
              <a:gd name="connsiteX3" fmla="*/ 329503 w 8778115"/>
              <a:gd name="connsiteY3" fmla="*/ 113684 h 6480331"/>
              <a:gd name="connsiteX4" fmla="*/ 1153751 w 8778115"/>
              <a:gd name="connsiteY4" fmla="*/ 178079 h 6480331"/>
              <a:gd name="connsiteX5" fmla="*/ 1552996 w 8778115"/>
              <a:gd name="connsiteY5" fmla="*/ 23532 h 6480331"/>
              <a:gd name="connsiteX6" fmla="*/ 2093909 w 8778115"/>
              <a:gd name="connsiteY6" fmla="*/ 229594 h 6480331"/>
              <a:gd name="connsiteX7" fmla="*/ 2776489 w 8778115"/>
              <a:gd name="connsiteY7" fmla="*/ 319746 h 6480331"/>
              <a:gd name="connsiteX8" fmla="*/ 3137098 w 8778115"/>
              <a:gd name="connsiteY8" fmla="*/ 126563 h 6480331"/>
              <a:gd name="connsiteX9" fmla="*/ 3845436 w 8778115"/>
              <a:gd name="connsiteY9" fmla="*/ 62169 h 6480331"/>
              <a:gd name="connsiteX10" fmla="*/ 4270439 w 8778115"/>
              <a:gd name="connsiteY10" fmla="*/ 358383 h 6480331"/>
              <a:gd name="connsiteX11" fmla="*/ 4965898 w 8778115"/>
              <a:gd name="connsiteY11" fmla="*/ 384141 h 6480331"/>
              <a:gd name="connsiteX12" fmla="*/ 5300748 w 8778115"/>
              <a:gd name="connsiteY12" fmla="*/ 10653 h 6480331"/>
              <a:gd name="connsiteX13" fmla="*/ 6266664 w 8778115"/>
              <a:gd name="connsiteY13" fmla="*/ 126563 h 6480331"/>
              <a:gd name="connsiteX14" fmla="*/ 6575757 w 8778115"/>
              <a:gd name="connsiteY14" fmla="*/ 384141 h 6480331"/>
              <a:gd name="connsiteX15" fmla="*/ 7245458 w 8778115"/>
              <a:gd name="connsiteY15" fmla="*/ 319746 h 6480331"/>
              <a:gd name="connsiteX16" fmla="*/ 8031070 w 8778115"/>
              <a:gd name="connsiteY16" fmla="*/ 36411 h 6480331"/>
              <a:gd name="connsiteX17" fmla="*/ 8546224 w 8778115"/>
              <a:gd name="connsiteY17" fmla="*/ 75048 h 6480331"/>
              <a:gd name="connsiteX18" fmla="*/ 8739408 w 8778115"/>
              <a:gd name="connsiteY18" fmla="*/ 397020 h 6480331"/>
              <a:gd name="connsiteX19" fmla="*/ 8584861 w 8778115"/>
              <a:gd name="connsiteY19" fmla="*/ 912174 h 6480331"/>
              <a:gd name="connsiteX20" fmla="*/ 8778044 w 8778115"/>
              <a:gd name="connsiteY20" fmla="*/ 1568997 h 6480331"/>
              <a:gd name="connsiteX21" fmla="*/ 8559103 w 8778115"/>
              <a:gd name="connsiteY21" fmla="*/ 2547791 h 6480331"/>
              <a:gd name="connsiteX22" fmla="*/ 8752286 w 8778115"/>
              <a:gd name="connsiteY22" fmla="*/ 3346282 h 6480331"/>
              <a:gd name="connsiteX23" fmla="*/ 8571982 w 8778115"/>
              <a:gd name="connsiteY23" fmla="*/ 3977346 h 6480331"/>
              <a:gd name="connsiteX24" fmla="*/ 8662134 w 8778115"/>
              <a:gd name="connsiteY24" fmla="*/ 4711442 h 6480331"/>
              <a:gd name="connsiteX25" fmla="*/ 8520467 w 8778115"/>
              <a:gd name="connsiteY25" fmla="*/ 5278113 h 6480331"/>
              <a:gd name="connsiteX26" fmla="*/ 8752286 w 8778115"/>
              <a:gd name="connsiteY26" fmla="*/ 5973572 h 6480331"/>
              <a:gd name="connsiteX27" fmla="*/ 8559103 w 8778115"/>
              <a:gd name="connsiteY27" fmla="*/ 6450090 h 6480331"/>
              <a:gd name="connsiteX28" fmla="*/ 7503036 w 8778115"/>
              <a:gd name="connsiteY28" fmla="*/ 6231149 h 6480331"/>
              <a:gd name="connsiteX29" fmla="*/ 6640151 w 8778115"/>
              <a:gd name="connsiteY29" fmla="*/ 6424332 h 6480331"/>
              <a:gd name="connsiteX30" fmla="*/ 5184839 w 8778115"/>
              <a:gd name="connsiteY30" fmla="*/ 6295543 h 6480331"/>
              <a:gd name="connsiteX31" fmla="*/ 3690889 w 8778115"/>
              <a:gd name="connsiteY31" fmla="*/ 6424332 h 6480331"/>
              <a:gd name="connsiteX32" fmla="*/ 2995430 w 8778115"/>
              <a:gd name="connsiteY32" fmla="*/ 6140997 h 6480331"/>
              <a:gd name="connsiteX33" fmla="*/ 2274213 w 8778115"/>
              <a:gd name="connsiteY33" fmla="*/ 6475848 h 6480331"/>
              <a:gd name="connsiteX34" fmla="*/ 1385571 w 8778115"/>
              <a:gd name="connsiteY34" fmla="*/ 6321301 h 6480331"/>
              <a:gd name="connsiteX35" fmla="*/ 767385 w 8778115"/>
              <a:gd name="connsiteY35" fmla="*/ 6140997 h 6480331"/>
              <a:gd name="connsiteX36" fmla="*/ 136320 w 8778115"/>
              <a:gd name="connsiteY36" fmla="*/ 6385696 h 6480331"/>
              <a:gd name="connsiteX37" fmla="*/ 20410 w 8778115"/>
              <a:gd name="connsiteY37" fmla="*/ 5548569 h 6480331"/>
              <a:gd name="connsiteX38" fmla="*/ 432534 w 8778115"/>
              <a:gd name="connsiteY38" fmla="*/ 4917504 h 6480331"/>
              <a:gd name="connsiteX39" fmla="*/ 226472 w 8778115"/>
              <a:gd name="connsiteY39" fmla="*/ 4119014 h 6480331"/>
              <a:gd name="connsiteX40" fmla="*/ 445413 w 8778115"/>
              <a:gd name="connsiteY40" fmla="*/ 3384918 h 6480331"/>
              <a:gd name="connsiteX41" fmla="*/ 110562 w 8778115"/>
              <a:gd name="connsiteY41" fmla="*/ 2419003 h 6480331"/>
              <a:gd name="connsiteX42" fmla="*/ 355261 w 8778115"/>
              <a:gd name="connsiteY42" fmla="*/ 1672028 h 6480331"/>
              <a:gd name="connsiteX43" fmla="*/ 226472 w 8778115"/>
              <a:gd name="connsiteY43" fmla="*/ 1118236 h 6480331"/>
              <a:gd name="connsiteX44" fmla="*/ 303746 w 8778115"/>
              <a:gd name="connsiteY44" fmla="*/ 822022 h 6480331"/>
              <a:gd name="connsiteX0" fmla="*/ 303746 w 8778115"/>
              <a:gd name="connsiteY0" fmla="*/ 820524 h 6478833"/>
              <a:gd name="connsiteX1" fmla="*/ 329503 w 8778115"/>
              <a:gd name="connsiteY1" fmla="*/ 601584 h 6478833"/>
              <a:gd name="connsiteX2" fmla="*/ 213593 w 8778115"/>
              <a:gd name="connsiteY2" fmla="*/ 395522 h 6478833"/>
              <a:gd name="connsiteX3" fmla="*/ 329503 w 8778115"/>
              <a:gd name="connsiteY3" fmla="*/ 112186 h 6478833"/>
              <a:gd name="connsiteX4" fmla="*/ 1153751 w 8778115"/>
              <a:gd name="connsiteY4" fmla="*/ 176581 h 6478833"/>
              <a:gd name="connsiteX5" fmla="*/ 1552996 w 8778115"/>
              <a:gd name="connsiteY5" fmla="*/ 22034 h 6478833"/>
              <a:gd name="connsiteX6" fmla="*/ 2093909 w 8778115"/>
              <a:gd name="connsiteY6" fmla="*/ 228096 h 6478833"/>
              <a:gd name="connsiteX7" fmla="*/ 2776489 w 8778115"/>
              <a:gd name="connsiteY7" fmla="*/ 318248 h 6478833"/>
              <a:gd name="connsiteX8" fmla="*/ 3137098 w 8778115"/>
              <a:gd name="connsiteY8" fmla="*/ 125065 h 6478833"/>
              <a:gd name="connsiteX9" fmla="*/ 3845436 w 8778115"/>
              <a:gd name="connsiteY9" fmla="*/ 60671 h 6478833"/>
              <a:gd name="connsiteX10" fmla="*/ 4270439 w 8778115"/>
              <a:gd name="connsiteY10" fmla="*/ 356885 h 6478833"/>
              <a:gd name="connsiteX11" fmla="*/ 5300748 w 8778115"/>
              <a:gd name="connsiteY11" fmla="*/ 9155 h 6478833"/>
              <a:gd name="connsiteX12" fmla="*/ 6266664 w 8778115"/>
              <a:gd name="connsiteY12" fmla="*/ 125065 h 6478833"/>
              <a:gd name="connsiteX13" fmla="*/ 6575757 w 8778115"/>
              <a:gd name="connsiteY13" fmla="*/ 382643 h 6478833"/>
              <a:gd name="connsiteX14" fmla="*/ 7245458 w 8778115"/>
              <a:gd name="connsiteY14" fmla="*/ 318248 h 6478833"/>
              <a:gd name="connsiteX15" fmla="*/ 8031070 w 8778115"/>
              <a:gd name="connsiteY15" fmla="*/ 34913 h 6478833"/>
              <a:gd name="connsiteX16" fmla="*/ 8546224 w 8778115"/>
              <a:gd name="connsiteY16" fmla="*/ 73550 h 6478833"/>
              <a:gd name="connsiteX17" fmla="*/ 8739408 w 8778115"/>
              <a:gd name="connsiteY17" fmla="*/ 395522 h 6478833"/>
              <a:gd name="connsiteX18" fmla="*/ 8584861 w 8778115"/>
              <a:gd name="connsiteY18" fmla="*/ 910676 h 6478833"/>
              <a:gd name="connsiteX19" fmla="*/ 8778044 w 8778115"/>
              <a:gd name="connsiteY19" fmla="*/ 1567499 h 6478833"/>
              <a:gd name="connsiteX20" fmla="*/ 8559103 w 8778115"/>
              <a:gd name="connsiteY20" fmla="*/ 2546293 h 6478833"/>
              <a:gd name="connsiteX21" fmla="*/ 8752286 w 8778115"/>
              <a:gd name="connsiteY21" fmla="*/ 3344784 h 6478833"/>
              <a:gd name="connsiteX22" fmla="*/ 8571982 w 8778115"/>
              <a:gd name="connsiteY22" fmla="*/ 3975848 h 6478833"/>
              <a:gd name="connsiteX23" fmla="*/ 8662134 w 8778115"/>
              <a:gd name="connsiteY23" fmla="*/ 4709944 h 6478833"/>
              <a:gd name="connsiteX24" fmla="*/ 8520467 w 8778115"/>
              <a:gd name="connsiteY24" fmla="*/ 5276615 h 6478833"/>
              <a:gd name="connsiteX25" fmla="*/ 8752286 w 8778115"/>
              <a:gd name="connsiteY25" fmla="*/ 5972074 h 6478833"/>
              <a:gd name="connsiteX26" fmla="*/ 8559103 w 8778115"/>
              <a:gd name="connsiteY26" fmla="*/ 6448592 h 6478833"/>
              <a:gd name="connsiteX27" fmla="*/ 7503036 w 8778115"/>
              <a:gd name="connsiteY27" fmla="*/ 6229651 h 6478833"/>
              <a:gd name="connsiteX28" fmla="*/ 6640151 w 8778115"/>
              <a:gd name="connsiteY28" fmla="*/ 6422834 h 6478833"/>
              <a:gd name="connsiteX29" fmla="*/ 5184839 w 8778115"/>
              <a:gd name="connsiteY29" fmla="*/ 6294045 h 6478833"/>
              <a:gd name="connsiteX30" fmla="*/ 3690889 w 8778115"/>
              <a:gd name="connsiteY30" fmla="*/ 6422834 h 6478833"/>
              <a:gd name="connsiteX31" fmla="*/ 2995430 w 8778115"/>
              <a:gd name="connsiteY31" fmla="*/ 6139499 h 6478833"/>
              <a:gd name="connsiteX32" fmla="*/ 2274213 w 8778115"/>
              <a:gd name="connsiteY32" fmla="*/ 6474350 h 6478833"/>
              <a:gd name="connsiteX33" fmla="*/ 1385571 w 8778115"/>
              <a:gd name="connsiteY33" fmla="*/ 6319803 h 6478833"/>
              <a:gd name="connsiteX34" fmla="*/ 767385 w 8778115"/>
              <a:gd name="connsiteY34" fmla="*/ 6139499 h 6478833"/>
              <a:gd name="connsiteX35" fmla="*/ 136320 w 8778115"/>
              <a:gd name="connsiteY35" fmla="*/ 6384198 h 6478833"/>
              <a:gd name="connsiteX36" fmla="*/ 20410 w 8778115"/>
              <a:gd name="connsiteY36" fmla="*/ 5547071 h 6478833"/>
              <a:gd name="connsiteX37" fmla="*/ 432534 w 8778115"/>
              <a:gd name="connsiteY37" fmla="*/ 4916006 h 6478833"/>
              <a:gd name="connsiteX38" fmla="*/ 226472 w 8778115"/>
              <a:gd name="connsiteY38" fmla="*/ 4117516 h 6478833"/>
              <a:gd name="connsiteX39" fmla="*/ 445413 w 8778115"/>
              <a:gd name="connsiteY39" fmla="*/ 3383420 h 6478833"/>
              <a:gd name="connsiteX40" fmla="*/ 110562 w 8778115"/>
              <a:gd name="connsiteY40" fmla="*/ 2417505 h 6478833"/>
              <a:gd name="connsiteX41" fmla="*/ 355261 w 8778115"/>
              <a:gd name="connsiteY41" fmla="*/ 1670530 h 6478833"/>
              <a:gd name="connsiteX42" fmla="*/ 226472 w 8778115"/>
              <a:gd name="connsiteY42" fmla="*/ 1116738 h 6478833"/>
              <a:gd name="connsiteX43" fmla="*/ 303746 w 8778115"/>
              <a:gd name="connsiteY43" fmla="*/ 820524 h 6478833"/>
              <a:gd name="connsiteX0" fmla="*/ 303746 w 8778115"/>
              <a:gd name="connsiteY0" fmla="*/ 814532 h 6472841"/>
              <a:gd name="connsiteX1" fmla="*/ 329503 w 8778115"/>
              <a:gd name="connsiteY1" fmla="*/ 595592 h 6472841"/>
              <a:gd name="connsiteX2" fmla="*/ 213593 w 8778115"/>
              <a:gd name="connsiteY2" fmla="*/ 389530 h 6472841"/>
              <a:gd name="connsiteX3" fmla="*/ 329503 w 8778115"/>
              <a:gd name="connsiteY3" fmla="*/ 106194 h 6472841"/>
              <a:gd name="connsiteX4" fmla="*/ 1153751 w 8778115"/>
              <a:gd name="connsiteY4" fmla="*/ 170589 h 6472841"/>
              <a:gd name="connsiteX5" fmla="*/ 1552996 w 8778115"/>
              <a:gd name="connsiteY5" fmla="*/ 16042 h 6472841"/>
              <a:gd name="connsiteX6" fmla="*/ 2093909 w 8778115"/>
              <a:gd name="connsiteY6" fmla="*/ 222104 h 6472841"/>
              <a:gd name="connsiteX7" fmla="*/ 2776489 w 8778115"/>
              <a:gd name="connsiteY7" fmla="*/ 312256 h 6472841"/>
              <a:gd name="connsiteX8" fmla="*/ 3137098 w 8778115"/>
              <a:gd name="connsiteY8" fmla="*/ 119073 h 6472841"/>
              <a:gd name="connsiteX9" fmla="*/ 3845436 w 8778115"/>
              <a:gd name="connsiteY9" fmla="*/ 54679 h 6472841"/>
              <a:gd name="connsiteX10" fmla="*/ 4270439 w 8778115"/>
              <a:gd name="connsiteY10" fmla="*/ 350893 h 6472841"/>
              <a:gd name="connsiteX11" fmla="*/ 4772715 w 8778115"/>
              <a:gd name="connsiteY11" fmla="*/ 234983 h 6472841"/>
              <a:gd name="connsiteX12" fmla="*/ 5300748 w 8778115"/>
              <a:gd name="connsiteY12" fmla="*/ 3163 h 6472841"/>
              <a:gd name="connsiteX13" fmla="*/ 6266664 w 8778115"/>
              <a:gd name="connsiteY13" fmla="*/ 119073 h 6472841"/>
              <a:gd name="connsiteX14" fmla="*/ 6575757 w 8778115"/>
              <a:gd name="connsiteY14" fmla="*/ 376651 h 6472841"/>
              <a:gd name="connsiteX15" fmla="*/ 7245458 w 8778115"/>
              <a:gd name="connsiteY15" fmla="*/ 312256 h 6472841"/>
              <a:gd name="connsiteX16" fmla="*/ 8031070 w 8778115"/>
              <a:gd name="connsiteY16" fmla="*/ 28921 h 6472841"/>
              <a:gd name="connsiteX17" fmla="*/ 8546224 w 8778115"/>
              <a:gd name="connsiteY17" fmla="*/ 67558 h 6472841"/>
              <a:gd name="connsiteX18" fmla="*/ 8739408 w 8778115"/>
              <a:gd name="connsiteY18" fmla="*/ 389530 h 6472841"/>
              <a:gd name="connsiteX19" fmla="*/ 8584861 w 8778115"/>
              <a:gd name="connsiteY19" fmla="*/ 904684 h 6472841"/>
              <a:gd name="connsiteX20" fmla="*/ 8778044 w 8778115"/>
              <a:gd name="connsiteY20" fmla="*/ 1561507 h 6472841"/>
              <a:gd name="connsiteX21" fmla="*/ 8559103 w 8778115"/>
              <a:gd name="connsiteY21" fmla="*/ 2540301 h 6472841"/>
              <a:gd name="connsiteX22" fmla="*/ 8752286 w 8778115"/>
              <a:gd name="connsiteY22" fmla="*/ 3338792 h 6472841"/>
              <a:gd name="connsiteX23" fmla="*/ 8571982 w 8778115"/>
              <a:gd name="connsiteY23" fmla="*/ 3969856 h 6472841"/>
              <a:gd name="connsiteX24" fmla="*/ 8662134 w 8778115"/>
              <a:gd name="connsiteY24" fmla="*/ 4703952 h 6472841"/>
              <a:gd name="connsiteX25" fmla="*/ 8520467 w 8778115"/>
              <a:gd name="connsiteY25" fmla="*/ 5270623 h 6472841"/>
              <a:gd name="connsiteX26" fmla="*/ 8752286 w 8778115"/>
              <a:gd name="connsiteY26" fmla="*/ 5966082 h 6472841"/>
              <a:gd name="connsiteX27" fmla="*/ 8559103 w 8778115"/>
              <a:gd name="connsiteY27" fmla="*/ 6442600 h 6472841"/>
              <a:gd name="connsiteX28" fmla="*/ 7503036 w 8778115"/>
              <a:gd name="connsiteY28" fmla="*/ 6223659 h 6472841"/>
              <a:gd name="connsiteX29" fmla="*/ 6640151 w 8778115"/>
              <a:gd name="connsiteY29" fmla="*/ 6416842 h 6472841"/>
              <a:gd name="connsiteX30" fmla="*/ 5184839 w 8778115"/>
              <a:gd name="connsiteY30" fmla="*/ 6288053 h 6472841"/>
              <a:gd name="connsiteX31" fmla="*/ 3690889 w 8778115"/>
              <a:gd name="connsiteY31" fmla="*/ 6416842 h 6472841"/>
              <a:gd name="connsiteX32" fmla="*/ 2995430 w 8778115"/>
              <a:gd name="connsiteY32" fmla="*/ 6133507 h 6472841"/>
              <a:gd name="connsiteX33" fmla="*/ 2274213 w 8778115"/>
              <a:gd name="connsiteY33" fmla="*/ 6468358 h 6472841"/>
              <a:gd name="connsiteX34" fmla="*/ 1385571 w 8778115"/>
              <a:gd name="connsiteY34" fmla="*/ 6313811 h 6472841"/>
              <a:gd name="connsiteX35" fmla="*/ 767385 w 8778115"/>
              <a:gd name="connsiteY35" fmla="*/ 6133507 h 6472841"/>
              <a:gd name="connsiteX36" fmla="*/ 136320 w 8778115"/>
              <a:gd name="connsiteY36" fmla="*/ 6378206 h 6472841"/>
              <a:gd name="connsiteX37" fmla="*/ 20410 w 8778115"/>
              <a:gd name="connsiteY37" fmla="*/ 5541079 h 6472841"/>
              <a:gd name="connsiteX38" fmla="*/ 432534 w 8778115"/>
              <a:gd name="connsiteY38" fmla="*/ 4910014 h 6472841"/>
              <a:gd name="connsiteX39" fmla="*/ 226472 w 8778115"/>
              <a:gd name="connsiteY39" fmla="*/ 4111524 h 6472841"/>
              <a:gd name="connsiteX40" fmla="*/ 445413 w 8778115"/>
              <a:gd name="connsiteY40" fmla="*/ 3377428 h 6472841"/>
              <a:gd name="connsiteX41" fmla="*/ 110562 w 8778115"/>
              <a:gd name="connsiteY41" fmla="*/ 2411513 h 6472841"/>
              <a:gd name="connsiteX42" fmla="*/ 355261 w 8778115"/>
              <a:gd name="connsiteY42" fmla="*/ 1664538 h 6472841"/>
              <a:gd name="connsiteX43" fmla="*/ 226472 w 8778115"/>
              <a:gd name="connsiteY43" fmla="*/ 1110746 h 6472841"/>
              <a:gd name="connsiteX44" fmla="*/ 303746 w 8778115"/>
              <a:gd name="connsiteY44" fmla="*/ 814532 h 6472841"/>
              <a:gd name="connsiteX0" fmla="*/ 303746 w 8778115"/>
              <a:gd name="connsiteY0" fmla="*/ 813319 h 6471628"/>
              <a:gd name="connsiteX1" fmla="*/ 329503 w 8778115"/>
              <a:gd name="connsiteY1" fmla="*/ 594379 h 6471628"/>
              <a:gd name="connsiteX2" fmla="*/ 213593 w 8778115"/>
              <a:gd name="connsiteY2" fmla="*/ 388317 h 6471628"/>
              <a:gd name="connsiteX3" fmla="*/ 329503 w 8778115"/>
              <a:gd name="connsiteY3" fmla="*/ 104981 h 6471628"/>
              <a:gd name="connsiteX4" fmla="*/ 1153751 w 8778115"/>
              <a:gd name="connsiteY4" fmla="*/ 169376 h 6471628"/>
              <a:gd name="connsiteX5" fmla="*/ 1552996 w 8778115"/>
              <a:gd name="connsiteY5" fmla="*/ 14829 h 6471628"/>
              <a:gd name="connsiteX6" fmla="*/ 2093909 w 8778115"/>
              <a:gd name="connsiteY6" fmla="*/ 220891 h 6471628"/>
              <a:gd name="connsiteX7" fmla="*/ 2776489 w 8778115"/>
              <a:gd name="connsiteY7" fmla="*/ 311043 h 6471628"/>
              <a:gd name="connsiteX8" fmla="*/ 3137098 w 8778115"/>
              <a:gd name="connsiteY8" fmla="*/ 117860 h 6471628"/>
              <a:gd name="connsiteX9" fmla="*/ 3845436 w 8778115"/>
              <a:gd name="connsiteY9" fmla="*/ 53466 h 6471628"/>
              <a:gd name="connsiteX10" fmla="*/ 4270439 w 8778115"/>
              <a:gd name="connsiteY10" fmla="*/ 349680 h 6471628"/>
              <a:gd name="connsiteX11" fmla="*/ 4772715 w 8778115"/>
              <a:gd name="connsiteY11" fmla="*/ 233770 h 6471628"/>
              <a:gd name="connsiteX12" fmla="*/ 5300748 w 8778115"/>
              <a:gd name="connsiteY12" fmla="*/ 1950 h 6471628"/>
              <a:gd name="connsiteX13" fmla="*/ 6575757 w 8778115"/>
              <a:gd name="connsiteY13" fmla="*/ 375438 h 6471628"/>
              <a:gd name="connsiteX14" fmla="*/ 7245458 w 8778115"/>
              <a:gd name="connsiteY14" fmla="*/ 311043 h 6471628"/>
              <a:gd name="connsiteX15" fmla="*/ 8031070 w 8778115"/>
              <a:gd name="connsiteY15" fmla="*/ 27708 h 6471628"/>
              <a:gd name="connsiteX16" fmla="*/ 8546224 w 8778115"/>
              <a:gd name="connsiteY16" fmla="*/ 66345 h 6471628"/>
              <a:gd name="connsiteX17" fmla="*/ 8739408 w 8778115"/>
              <a:gd name="connsiteY17" fmla="*/ 388317 h 6471628"/>
              <a:gd name="connsiteX18" fmla="*/ 8584861 w 8778115"/>
              <a:gd name="connsiteY18" fmla="*/ 903471 h 6471628"/>
              <a:gd name="connsiteX19" fmla="*/ 8778044 w 8778115"/>
              <a:gd name="connsiteY19" fmla="*/ 1560294 h 6471628"/>
              <a:gd name="connsiteX20" fmla="*/ 8559103 w 8778115"/>
              <a:gd name="connsiteY20" fmla="*/ 2539088 h 6471628"/>
              <a:gd name="connsiteX21" fmla="*/ 8752286 w 8778115"/>
              <a:gd name="connsiteY21" fmla="*/ 3337579 h 6471628"/>
              <a:gd name="connsiteX22" fmla="*/ 8571982 w 8778115"/>
              <a:gd name="connsiteY22" fmla="*/ 3968643 h 6471628"/>
              <a:gd name="connsiteX23" fmla="*/ 8662134 w 8778115"/>
              <a:gd name="connsiteY23" fmla="*/ 4702739 h 6471628"/>
              <a:gd name="connsiteX24" fmla="*/ 8520467 w 8778115"/>
              <a:gd name="connsiteY24" fmla="*/ 5269410 h 6471628"/>
              <a:gd name="connsiteX25" fmla="*/ 8752286 w 8778115"/>
              <a:gd name="connsiteY25" fmla="*/ 5964869 h 6471628"/>
              <a:gd name="connsiteX26" fmla="*/ 8559103 w 8778115"/>
              <a:gd name="connsiteY26" fmla="*/ 6441387 h 6471628"/>
              <a:gd name="connsiteX27" fmla="*/ 7503036 w 8778115"/>
              <a:gd name="connsiteY27" fmla="*/ 6222446 h 6471628"/>
              <a:gd name="connsiteX28" fmla="*/ 6640151 w 8778115"/>
              <a:gd name="connsiteY28" fmla="*/ 6415629 h 6471628"/>
              <a:gd name="connsiteX29" fmla="*/ 5184839 w 8778115"/>
              <a:gd name="connsiteY29" fmla="*/ 6286840 h 6471628"/>
              <a:gd name="connsiteX30" fmla="*/ 3690889 w 8778115"/>
              <a:gd name="connsiteY30" fmla="*/ 6415629 h 6471628"/>
              <a:gd name="connsiteX31" fmla="*/ 2995430 w 8778115"/>
              <a:gd name="connsiteY31" fmla="*/ 6132294 h 6471628"/>
              <a:gd name="connsiteX32" fmla="*/ 2274213 w 8778115"/>
              <a:gd name="connsiteY32" fmla="*/ 6467145 h 6471628"/>
              <a:gd name="connsiteX33" fmla="*/ 1385571 w 8778115"/>
              <a:gd name="connsiteY33" fmla="*/ 6312598 h 6471628"/>
              <a:gd name="connsiteX34" fmla="*/ 767385 w 8778115"/>
              <a:gd name="connsiteY34" fmla="*/ 6132294 h 6471628"/>
              <a:gd name="connsiteX35" fmla="*/ 136320 w 8778115"/>
              <a:gd name="connsiteY35" fmla="*/ 6376993 h 6471628"/>
              <a:gd name="connsiteX36" fmla="*/ 20410 w 8778115"/>
              <a:gd name="connsiteY36" fmla="*/ 5539866 h 6471628"/>
              <a:gd name="connsiteX37" fmla="*/ 432534 w 8778115"/>
              <a:gd name="connsiteY37" fmla="*/ 4908801 h 6471628"/>
              <a:gd name="connsiteX38" fmla="*/ 226472 w 8778115"/>
              <a:gd name="connsiteY38" fmla="*/ 4110311 h 6471628"/>
              <a:gd name="connsiteX39" fmla="*/ 445413 w 8778115"/>
              <a:gd name="connsiteY39" fmla="*/ 3376215 h 6471628"/>
              <a:gd name="connsiteX40" fmla="*/ 110562 w 8778115"/>
              <a:gd name="connsiteY40" fmla="*/ 2410300 h 6471628"/>
              <a:gd name="connsiteX41" fmla="*/ 355261 w 8778115"/>
              <a:gd name="connsiteY41" fmla="*/ 1663325 h 6471628"/>
              <a:gd name="connsiteX42" fmla="*/ 226472 w 8778115"/>
              <a:gd name="connsiteY42" fmla="*/ 1109533 h 6471628"/>
              <a:gd name="connsiteX43" fmla="*/ 303746 w 8778115"/>
              <a:gd name="connsiteY43" fmla="*/ 813319 h 6471628"/>
              <a:gd name="connsiteX0" fmla="*/ 303746 w 8778115"/>
              <a:gd name="connsiteY0" fmla="*/ 813319 h 6471628"/>
              <a:gd name="connsiteX1" fmla="*/ 329503 w 8778115"/>
              <a:gd name="connsiteY1" fmla="*/ 594379 h 6471628"/>
              <a:gd name="connsiteX2" fmla="*/ 213593 w 8778115"/>
              <a:gd name="connsiteY2" fmla="*/ 388317 h 6471628"/>
              <a:gd name="connsiteX3" fmla="*/ 329503 w 8778115"/>
              <a:gd name="connsiteY3" fmla="*/ 104981 h 6471628"/>
              <a:gd name="connsiteX4" fmla="*/ 1153751 w 8778115"/>
              <a:gd name="connsiteY4" fmla="*/ 169376 h 6471628"/>
              <a:gd name="connsiteX5" fmla="*/ 1552996 w 8778115"/>
              <a:gd name="connsiteY5" fmla="*/ 14829 h 6471628"/>
              <a:gd name="connsiteX6" fmla="*/ 2093909 w 8778115"/>
              <a:gd name="connsiteY6" fmla="*/ 220891 h 6471628"/>
              <a:gd name="connsiteX7" fmla="*/ 2776489 w 8778115"/>
              <a:gd name="connsiteY7" fmla="*/ 311043 h 6471628"/>
              <a:gd name="connsiteX8" fmla="*/ 3137098 w 8778115"/>
              <a:gd name="connsiteY8" fmla="*/ 117860 h 6471628"/>
              <a:gd name="connsiteX9" fmla="*/ 3845436 w 8778115"/>
              <a:gd name="connsiteY9" fmla="*/ 53466 h 6471628"/>
              <a:gd name="connsiteX10" fmla="*/ 4270439 w 8778115"/>
              <a:gd name="connsiteY10" fmla="*/ 349680 h 6471628"/>
              <a:gd name="connsiteX11" fmla="*/ 4772715 w 8778115"/>
              <a:gd name="connsiteY11" fmla="*/ 233770 h 6471628"/>
              <a:gd name="connsiteX12" fmla="*/ 5764387 w 8778115"/>
              <a:gd name="connsiteY12" fmla="*/ 1950 h 6471628"/>
              <a:gd name="connsiteX13" fmla="*/ 6575757 w 8778115"/>
              <a:gd name="connsiteY13" fmla="*/ 375438 h 6471628"/>
              <a:gd name="connsiteX14" fmla="*/ 7245458 w 8778115"/>
              <a:gd name="connsiteY14" fmla="*/ 311043 h 6471628"/>
              <a:gd name="connsiteX15" fmla="*/ 8031070 w 8778115"/>
              <a:gd name="connsiteY15" fmla="*/ 27708 h 6471628"/>
              <a:gd name="connsiteX16" fmla="*/ 8546224 w 8778115"/>
              <a:gd name="connsiteY16" fmla="*/ 66345 h 6471628"/>
              <a:gd name="connsiteX17" fmla="*/ 8739408 w 8778115"/>
              <a:gd name="connsiteY17" fmla="*/ 388317 h 6471628"/>
              <a:gd name="connsiteX18" fmla="*/ 8584861 w 8778115"/>
              <a:gd name="connsiteY18" fmla="*/ 903471 h 6471628"/>
              <a:gd name="connsiteX19" fmla="*/ 8778044 w 8778115"/>
              <a:gd name="connsiteY19" fmla="*/ 1560294 h 6471628"/>
              <a:gd name="connsiteX20" fmla="*/ 8559103 w 8778115"/>
              <a:gd name="connsiteY20" fmla="*/ 2539088 h 6471628"/>
              <a:gd name="connsiteX21" fmla="*/ 8752286 w 8778115"/>
              <a:gd name="connsiteY21" fmla="*/ 3337579 h 6471628"/>
              <a:gd name="connsiteX22" fmla="*/ 8571982 w 8778115"/>
              <a:gd name="connsiteY22" fmla="*/ 3968643 h 6471628"/>
              <a:gd name="connsiteX23" fmla="*/ 8662134 w 8778115"/>
              <a:gd name="connsiteY23" fmla="*/ 4702739 h 6471628"/>
              <a:gd name="connsiteX24" fmla="*/ 8520467 w 8778115"/>
              <a:gd name="connsiteY24" fmla="*/ 5269410 h 6471628"/>
              <a:gd name="connsiteX25" fmla="*/ 8752286 w 8778115"/>
              <a:gd name="connsiteY25" fmla="*/ 5964869 h 6471628"/>
              <a:gd name="connsiteX26" fmla="*/ 8559103 w 8778115"/>
              <a:gd name="connsiteY26" fmla="*/ 6441387 h 6471628"/>
              <a:gd name="connsiteX27" fmla="*/ 7503036 w 8778115"/>
              <a:gd name="connsiteY27" fmla="*/ 6222446 h 6471628"/>
              <a:gd name="connsiteX28" fmla="*/ 6640151 w 8778115"/>
              <a:gd name="connsiteY28" fmla="*/ 6415629 h 6471628"/>
              <a:gd name="connsiteX29" fmla="*/ 5184839 w 8778115"/>
              <a:gd name="connsiteY29" fmla="*/ 6286840 h 6471628"/>
              <a:gd name="connsiteX30" fmla="*/ 3690889 w 8778115"/>
              <a:gd name="connsiteY30" fmla="*/ 6415629 h 6471628"/>
              <a:gd name="connsiteX31" fmla="*/ 2995430 w 8778115"/>
              <a:gd name="connsiteY31" fmla="*/ 6132294 h 6471628"/>
              <a:gd name="connsiteX32" fmla="*/ 2274213 w 8778115"/>
              <a:gd name="connsiteY32" fmla="*/ 6467145 h 6471628"/>
              <a:gd name="connsiteX33" fmla="*/ 1385571 w 8778115"/>
              <a:gd name="connsiteY33" fmla="*/ 6312598 h 6471628"/>
              <a:gd name="connsiteX34" fmla="*/ 767385 w 8778115"/>
              <a:gd name="connsiteY34" fmla="*/ 6132294 h 6471628"/>
              <a:gd name="connsiteX35" fmla="*/ 136320 w 8778115"/>
              <a:gd name="connsiteY35" fmla="*/ 6376993 h 6471628"/>
              <a:gd name="connsiteX36" fmla="*/ 20410 w 8778115"/>
              <a:gd name="connsiteY36" fmla="*/ 5539866 h 6471628"/>
              <a:gd name="connsiteX37" fmla="*/ 432534 w 8778115"/>
              <a:gd name="connsiteY37" fmla="*/ 4908801 h 6471628"/>
              <a:gd name="connsiteX38" fmla="*/ 226472 w 8778115"/>
              <a:gd name="connsiteY38" fmla="*/ 4110311 h 6471628"/>
              <a:gd name="connsiteX39" fmla="*/ 445413 w 8778115"/>
              <a:gd name="connsiteY39" fmla="*/ 3376215 h 6471628"/>
              <a:gd name="connsiteX40" fmla="*/ 110562 w 8778115"/>
              <a:gd name="connsiteY40" fmla="*/ 2410300 h 6471628"/>
              <a:gd name="connsiteX41" fmla="*/ 355261 w 8778115"/>
              <a:gd name="connsiteY41" fmla="*/ 1663325 h 6471628"/>
              <a:gd name="connsiteX42" fmla="*/ 226472 w 8778115"/>
              <a:gd name="connsiteY42" fmla="*/ 1109533 h 6471628"/>
              <a:gd name="connsiteX43" fmla="*/ 303746 w 8778115"/>
              <a:gd name="connsiteY43" fmla="*/ 813319 h 6471628"/>
              <a:gd name="connsiteX0" fmla="*/ 303746 w 8778115"/>
              <a:gd name="connsiteY0" fmla="*/ 811409 h 6469718"/>
              <a:gd name="connsiteX1" fmla="*/ 329503 w 8778115"/>
              <a:gd name="connsiteY1" fmla="*/ 592469 h 6469718"/>
              <a:gd name="connsiteX2" fmla="*/ 213593 w 8778115"/>
              <a:gd name="connsiteY2" fmla="*/ 386407 h 6469718"/>
              <a:gd name="connsiteX3" fmla="*/ 329503 w 8778115"/>
              <a:gd name="connsiteY3" fmla="*/ 103071 h 6469718"/>
              <a:gd name="connsiteX4" fmla="*/ 1153751 w 8778115"/>
              <a:gd name="connsiteY4" fmla="*/ 167466 h 6469718"/>
              <a:gd name="connsiteX5" fmla="*/ 1552996 w 8778115"/>
              <a:gd name="connsiteY5" fmla="*/ 12919 h 6469718"/>
              <a:gd name="connsiteX6" fmla="*/ 2093909 w 8778115"/>
              <a:gd name="connsiteY6" fmla="*/ 218981 h 6469718"/>
              <a:gd name="connsiteX7" fmla="*/ 2776489 w 8778115"/>
              <a:gd name="connsiteY7" fmla="*/ 309133 h 6469718"/>
              <a:gd name="connsiteX8" fmla="*/ 3137098 w 8778115"/>
              <a:gd name="connsiteY8" fmla="*/ 115950 h 6469718"/>
              <a:gd name="connsiteX9" fmla="*/ 3845436 w 8778115"/>
              <a:gd name="connsiteY9" fmla="*/ 51556 h 6469718"/>
              <a:gd name="connsiteX10" fmla="*/ 4270439 w 8778115"/>
              <a:gd name="connsiteY10" fmla="*/ 347770 h 6469718"/>
              <a:gd name="connsiteX11" fmla="*/ 5764387 w 8778115"/>
              <a:gd name="connsiteY11" fmla="*/ 40 h 6469718"/>
              <a:gd name="connsiteX12" fmla="*/ 6575757 w 8778115"/>
              <a:gd name="connsiteY12" fmla="*/ 373528 h 6469718"/>
              <a:gd name="connsiteX13" fmla="*/ 7245458 w 8778115"/>
              <a:gd name="connsiteY13" fmla="*/ 309133 h 6469718"/>
              <a:gd name="connsiteX14" fmla="*/ 8031070 w 8778115"/>
              <a:gd name="connsiteY14" fmla="*/ 25798 h 6469718"/>
              <a:gd name="connsiteX15" fmla="*/ 8546224 w 8778115"/>
              <a:gd name="connsiteY15" fmla="*/ 64435 h 6469718"/>
              <a:gd name="connsiteX16" fmla="*/ 8739408 w 8778115"/>
              <a:gd name="connsiteY16" fmla="*/ 386407 h 6469718"/>
              <a:gd name="connsiteX17" fmla="*/ 8584861 w 8778115"/>
              <a:gd name="connsiteY17" fmla="*/ 901561 h 6469718"/>
              <a:gd name="connsiteX18" fmla="*/ 8778044 w 8778115"/>
              <a:gd name="connsiteY18" fmla="*/ 1558384 h 6469718"/>
              <a:gd name="connsiteX19" fmla="*/ 8559103 w 8778115"/>
              <a:gd name="connsiteY19" fmla="*/ 2537178 h 6469718"/>
              <a:gd name="connsiteX20" fmla="*/ 8752286 w 8778115"/>
              <a:gd name="connsiteY20" fmla="*/ 3335669 h 6469718"/>
              <a:gd name="connsiteX21" fmla="*/ 8571982 w 8778115"/>
              <a:gd name="connsiteY21" fmla="*/ 3966733 h 6469718"/>
              <a:gd name="connsiteX22" fmla="*/ 8662134 w 8778115"/>
              <a:gd name="connsiteY22" fmla="*/ 4700829 h 6469718"/>
              <a:gd name="connsiteX23" fmla="*/ 8520467 w 8778115"/>
              <a:gd name="connsiteY23" fmla="*/ 5267500 h 6469718"/>
              <a:gd name="connsiteX24" fmla="*/ 8752286 w 8778115"/>
              <a:gd name="connsiteY24" fmla="*/ 5962959 h 6469718"/>
              <a:gd name="connsiteX25" fmla="*/ 8559103 w 8778115"/>
              <a:gd name="connsiteY25" fmla="*/ 6439477 h 6469718"/>
              <a:gd name="connsiteX26" fmla="*/ 7503036 w 8778115"/>
              <a:gd name="connsiteY26" fmla="*/ 6220536 h 6469718"/>
              <a:gd name="connsiteX27" fmla="*/ 6640151 w 8778115"/>
              <a:gd name="connsiteY27" fmla="*/ 6413719 h 6469718"/>
              <a:gd name="connsiteX28" fmla="*/ 5184839 w 8778115"/>
              <a:gd name="connsiteY28" fmla="*/ 6284930 h 6469718"/>
              <a:gd name="connsiteX29" fmla="*/ 3690889 w 8778115"/>
              <a:gd name="connsiteY29" fmla="*/ 6413719 h 6469718"/>
              <a:gd name="connsiteX30" fmla="*/ 2995430 w 8778115"/>
              <a:gd name="connsiteY30" fmla="*/ 6130384 h 6469718"/>
              <a:gd name="connsiteX31" fmla="*/ 2274213 w 8778115"/>
              <a:gd name="connsiteY31" fmla="*/ 6465235 h 6469718"/>
              <a:gd name="connsiteX32" fmla="*/ 1385571 w 8778115"/>
              <a:gd name="connsiteY32" fmla="*/ 6310688 h 6469718"/>
              <a:gd name="connsiteX33" fmla="*/ 767385 w 8778115"/>
              <a:gd name="connsiteY33" fmla="*/ 6130384 h 6469718"/>
              <a:gd name="connsiteX34" fmla="*/ 136320 w 8778115"/>
              <a:gd name="connsiteY34" fmla="*/ 6375083 h 6469718"/>
              <a:gd name="connsiteX35" fmla="*/ 20410 w 8778115"/>
              <a:gd name="connsiteY35" fmla="*/ 5537956 h 6469718"/>
              <a:gd name="connsiteX36" fmla="*/ 432534 w 8778115"/>
              <a:gd name="connsiteY36" fmla="*/ 4906891 h 6469718"/>
              <a:gd name="connsiteX37" fmla="*/ 226472 w 8778115"/>
              <a:gd name="connsiteY37" fmla="*/ 4108401 h 6469718"/>
              <a:gd name="connsiteX38" fmla="*/ 445413 w 8778115"/>
              <a:gd name="connsiteY38" fmla="*/ 3374305 h 6469718"/>
              <a:gd name="connsiteX39" fmla="*/ 110562 w 8778115"/>
              <a:gd name="connsiteY39" fmla="*/ 2408390 h 6469718"/>
              <a:gd name="connsiteX40" fmla="*/ 355261 w 8778115"/>
              <a:gd name="connsiteY40" fmla="*/ 1661415 h 6469718"/>
              <a:gd name="connsiteX41" fmla="*/ 226472 w 8778115"/>
              <a:gd name="connsiteY41" fmla="*/ 1107623 h 6469718"/>
              <a:gd name="connsiteX42" fmla="*/ 303746 w 8778115"/>
              <a:gd name="connsiteY42" fmla="*/ 811409 h 6469718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776489 w 8778115"/>
              <a:gd name="connsiteY7" fmla="*/ 309854 h 6470439"/>
              <a:gd name="connsiteX8" fmla="*/ 3137098 w 8778115"/>
              <a:gd name="connsiteY8" fmla="*/ 116671 h 6470439"/>
              <a:gd name="connsiteX9" fmla="*/ 3845436 w 8778115"/>
              <a:gd name="connsiteY9" fmla="*/ 52277 h 6470439"/>
              <a:gd name="connsiteX10" fmla="*/ 4734078 w 8778115"/>
              <a:gd name="connsiteY10" fmla="*/ 271218 h 6470439"/>
              <a:gd name="connsiteX11" fmla="*/ 5764387 w 8778115"/>
              <a:gd name="connsiteY11" fmla="*/ 761 h 6470439"/>
              <a:gd name="connsiteX12" fmla="*/ 6575757 w 8778115"/>
              <a:gd name="connsiteY12" fmla="*/ 374249 h 6470439"/>
              <a:gd name="connsiteX13" fmla="*/ 7245458 w 8778115"/>
              <a:gd name="connsiteY13" fmla="*/ 309854 h 6470439"/>
              <a:gd name="connsiteX14" fmla="*/ 8031070 w 8778115"/>
              <a:gd name="connsiteY14" fmla="*/ 26519 h 6470439"/>
              <a:gd name="connsiteX15" fmla="*/ 8546224 w 8778115"/>
              <a:gd name="connsiteY15" fmla="*/ 65156 h 6470439"/>
              <a:gd name="connsiteX16" fmla="*/ 8739408 w 8778115"/>
              <a:gd name="connsiteY16" fmla="*/ 387128 h 6470439"/>
              <a:gd name="connsiteX17" fmla="*/ 8584861 w 8778115"/>
              <a:gd name="connsiteY17" fmla="*/ 902282 h 6470439"/>
              <a:gd name="connsiteX18" fmla="*/ 8778044 w 8778115"/>
              <a:gd name="connsiteY18" fmla="*/ 1559105 h 6470439"/>
              <a:gd name="connsiteX19" fmla="*/ 8559103 w 8778115"/>
              <a:gd name="connsiteY19" fmla="*/ 2537899 h 6470439"/>
              <a:gd name="connsiteX20" fmla="*/ 8752286 w 8778115"/>
              <a:gd name="connsiteY20" fmla="*/ 3336390 h 6470439"/>
              <a:gd name="connsiteX21" fmla="*/ 8571982 w 8778115"/>
              <a:gd name="connsiteY21" fmla="*/ 3967454 h 6470439"/>
              <a:gd name="connsiteX22" fmla="*/ 8662134 w 8778115"/>
              <a:gd name="connsiteY22" fmla="*/ 4701550 h 6470439"/>
              <a:gd name="connsiteX23" fmla="*/ 8520467 w 8778115"/>
              <a:gd name="connsiteY23" fmla="*/ 5268221 h 6470439"/>
              <a:gd name="connsiteX24" fmla="*/ 8752286 w 8778115"/>
              <a:gd name="connsiteY24" fmla="*/ 5963680 h 6470439"/>
              <a:gd name="connsiteX25" fmla="*/ 8559103 w 8778115"/>
              <a:gd name="connsiteY25" fmla="*/ 6440198 h 6470439"/>
              <a:gd name="connsiteX26" fmla="*/ 7503036 w 8778115"/>
              <a:gd name="connsiteY26" fmla="*/ 6221257 h 6470439"/>
              <a:gd name="connsiteX27" fmla="*/ 6640151 w 8778115"/>
              <a:gd name="connsiteY27" fmla="*/ 6414440 h 6470439"/>
              <a:gd name="connsiteX28" fmla="*/ 5184839 w 8778115"/>
              <a:gd name="connsiteY28" fmla="*/ 6285651 h 6470439"/>
              <a:gd name="connsiteX29" fmla="*/ 3690889 w 8778115"/>
              <a:gd name="connsiteY29" fmla="*/ 6414440 h 6470439"/>
              <a:gd name="connsiteX30" fmla="*/ 2995430 w 8778115"/>
              <a:gd name="connsiteY30" fmla="*/ 6131105 h 6470439"/>
              <a:gd name="connsiteX31" fmla="*/ 2274213 w 8778115"/>
              <a:gd name="connsiteY31" fmla="*/ 6465956 h 6470439"/>
              <a:gd name="connsiteX32" fmla="*/ 1385571 w 8778115"/>
              <a:gd name="connsiteY32" fmla="*/ 6311409 h 6470439"/>
              <a:gd name="connsiteX33" fmla="*/ 767385 w 8778115"/>
              <a:gd name="connsiteY33" fmla="*/ 6131105 h 6470439"/>
              <a:gd name="connsiteX34" fmla="*/ 136320 w 8778115"/>
              <a:gd name="connsiteY34" fmla="*/ 6375804 h 6470439"/>
              <a:gd name="connsiteX35" fmla="*/ 20410 w 8778115"/>
              <a:gd name="connsiteY35" fmla="*/ 5538677 h 6470439"/>
              <a:gd name="connsiteX36" fmla="*/ 432534 w 8778115"/>
              <a:gd name="connsiteY36" fmla="*/ 4907612 h 6470439"/>
              <a:gd name="connsiteX37" fmla="*/ 226472 w 8778115"/>
              <a:gd name="connsiteY37" fmla="*/ 4109122 h 6470439"/>
              <a:gd name="connsiteX38" fmla="*/ 445413 w 8778115"/>
              <a:gd name="connsiteY38" fmla="*/ 3375026 h 6470439"/>
              <a:gd name="connsiteX39" fmla="*/ 110562 w 8778115"/>
              <a:gd name="connsiteY39" fmla="*/ 2409111 h 6470439"/>
              <a:gd name="connsiteX40" fmla="*/ 355261 w 8778115"/>
              <a:gd name="connsiteY40" fmla="*/ 1662136 h 6470439"/>
              <a:gd name="connsiteX41" fmla="*/ 226472 w 8778115"/>
              <a:gd name="connsiteY41" fmla="*/ 1108344 h 6470439"/>
              <a:gd name="connsiteX42" fmla="*/ 303746 w 8778115"/>
              <a:gd name="connsiteY42" fmla="*/ 812130 h 6470439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776489 w 8778115"/>
              <a:gd name="connsiteY7" fmla="*/ 309854 h 6470439"/>
              <a:gd name="connsiteX8" fmla="*/ 3845436 w 8778115"/>
              <a:gd name="connsiteY8" fmla="*/ 52277 h 6470439"/>
              <a:gd name="connsiteX9" fmla="*/ 4734078 w 8778115"/>
              <a:gd name="connsiteY9" fmla="*/ 271218 h 6470439"/>
              <a:gd name="connsiteX10" fmla="*/ 5764387 w 8778115"/>
              <a:gd name="connsiteY10" fmla="*/ 761 h 6470439"/>
              <a:gd name="connsiteX11" fmla="*/ 6575757 w 8778115"/>
              <a:gd name="connsiteY11" fmla="*/ 374249 h 6470439"/>
              <a:gd name="connsiteX12" fmla="*/ 7245458 w 8778115"/>
              <a:gd name="connsiteY12" fmla="*/ 309854 h 6470439"/>
              <a:gd name="connsiteX13" fmla="*/ 8031070 w 8778115"/>
              <a:gd name="connsiteY13" fmla="*/ 26519 h 6470439"/>
              <a:gd name="connsiteX14" fmla="*/ 8546224 w 8778115"/>
              <a:gd name="connsiteY14" fmla="*/ 65156 h 6470439"/>
              <a:gd name="connsiteX15" fmla="*/ 8739408 w 8778115"/>
              <a:gd name="connsiteY15" fmla="*/ 387128 h 6470439"/>
              <a:gd name="connsiteX16" fmla="*/ 8584861 w 8778115"/>
              <a:gd name="connsiteY16" fmla="*/ 902282 h 6470439"/>
              <a:gd name="connsiteX17" fmla="*/ 8778044 w 8778115"/>
              <a:gd name="connsiteY17" fmla="*/ 1559105 h 6470439"/>
              <a:gd name="connsiteX18" fmla="*/ 8559103 w 8778115"/>
              <a:gd name="connsiteY18" fmla="*/ 2537899 h 6470439"/>
              <a:gd name="connsiteX19" fmla="*/ 8752286 w 8778115"/>
              <a:gd name="connsiteY19" fmla="*/ 3336390 h 6470439"/>
              <a:gd name="connsiteX20" fmla="*/ 8571982 w 8778115"/>
              <a:gd name="connsiteY20" fmla="*/ 3967454 h 6470439"/>
              <a:gd name="connsiteX21" fmla="*/ 8662134 w 8778115"/>
              <a:gd name="connsiteY21" fmla="*/ 4701550 h 6470439"/>
              <a:gd name="connsiteX22" fmla="*/ 8520467 w 8778115"/>
              <a:gd name="connsiteY22" fmla="*/ 5268221 h 6470439"/>
              <a:gd name="connsiteX23" fmla="*/ 8752286 w 8778115"/>
              <a:gd name="connsiteY23" fmla="*/ 5963680 h 6470439"/>
              <a:gd name="connsiteX24" fmla="*/ 8559103 w 8778115"/>
              <a:gd name="connsiteY24" fmla="*/ 6440198 h 6470439"/>
              <a:gd name="connsiteX25" fmla="*/ 7503036 w 8778115"/>
              <a:gd name="connsiteY25" fmla="*/ 6221257 h 6470439"/>
              <a:gd name="connsiteX26" fmla="*/ 6640151 w 8778115"/>
              <a:gd name="connsiteY26" fmla="*/ 6414440 h 6470439"/>
              <a:gd name="connsiteX27" fmla="*/ 5184839 w 8778115"/>
              <a:gd name="connsiteY27" fmla="*/ 6285651 h 6470439"/>
              <a:gd name="connsiteX28" fmla="*/ 3690889 w 8778115"/>
              <a:gd name="connsiteY28" fmla="*/ 6414440 h 6470439"/>
              <a:gd name="connsiteX29" fmla="*/ 2995430 w 8778115"/>
              <a:gd name="connsiteY29" fmla="*/ 6131105 h 6470439"/>
              <a:gd name="connsiteX30" fmla="*/ 2274213 w 8778115"/>
              <a:gd name="connsiteY30" fmla="*/ 6465956 h 6470439"/>
              <a:gd name="connsiteX31" fmla="*/ 1385571 w 8778115"/>
              <a:gd name="connsiteY31" fmla="*/ 6311409 h 6470439"/>
              <a:gd name="connsiteX32" fmla="*/ 767385 w 8778115"/>
              <a:gd name="connsiteY32" fmla="*/ 6131105 h 6470439"/>
              <a:gd name="connsiteX33" fmla="*/ 136320 w 8778115"/>
              <a:gd name="connsiteY33" fmla="*/ 6375804 h 6470439"/>
              <a:gd name="connsiteX34" fmla="*/ 20410 w 8778115"/>
              <a:gd name="connsiteY34" fmla="*/ 5538677 h 6470439"/>
              <a:gd name="connsiteX35" fmla="*/ 432534 w 8778115"/>
              <a:gd name="connsiteY35" fmla="*/ 4907612 h 6470439"/>
              <a:gd name="connsiteX36" fmla="*/ 226472 w 8778115"/>
              <a:gd name="connsiteY36" fmla="*/ 4109122 h 6470439"/>
              <a:gd name="connsiteX37" fmla="*/ 445413 w 8778115"/>
              <a:gd name="connsiteY37" fmla="*/ 3375026 h 6470439"/>
              <a:gd name="connsiteX38" fmla="*/ 110562 w 8778115"/>
              <a:gd name="connsiteY38" fmla="*/ 2409111 h 6470439"/>
              <a:gd name="connsiteX39" fmla="*/ 355261 w 8778115"/>
              <a:gd name="connsiteY39" fmla="*/ 1662136 h 6470439"/>
              <a:gd name="connsiteX40" fmla="*/ 226472 w 8778115"/>
              <a:gd name="connsiteY40" fmla="*/ 1108344 h 6470439"/>
              <a:gd name="connsiteX41" fmla="*/ 303746 w 8778115"/>
              <a:gd name="connsiteY41" fmla="*/ 812130 h 6470439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853762 w 8778115"/>
              <a:gd name="connsiteY7" fmla="*/ 193944 h 6470439"/>
              <a:gd name="connsiteX8" fmla="*/ 3845436 w 8778115"/>
              <a:gd name="connsiteY8" fmla="*/ 52277 h 6470439"/>
              <a:gd name="connsiteX9" fmla="*/ 4734078 w 8778115"/>
              <a:gd name="connsiteY9" fmla="*/ 271218 h 6470439"/>
              <a:gd name="connsiteX10" fmla="*/ 5764387 w 8778115"/>
              <a:gd name="connsiteY10" fmla="*/ 761 h 6470439"/>
              <a:gd name="connsiteX11" fmla="*/ 6575757 w 8778115"/>
              <a:gd name="connsiteY11" fmla="*/ 374249 h 6470439"/>
              <a:gd name="connsiteX12" fmla="*/ 7245458 w 8778115"/>
              <a:gd name="connsiteY12" fmla="*/ 309854 h 6470439"/>
              <a:gd name="connsiteX13" fmla="*/ 8031070 w 8778115"/>
              <a:gd name="connsiteY13" fmla="*/ 26519 h 6470439"/>
              <a:gd name="connsiteX14" fmla="*/ 8546224 w 8778115"/>
              <a:gd name="connsiteY14" fmla="*/ 65156 h 6470439"/>
              <a:gd name="connsiteX15" fmla="*/ 8739408 w 8778115"/>
              <a:gd name="connsiteY15" fmla="*/ 387128 h 6470439"/>
              <a:gd name="connsiteX16" fmla="*/ 8584861 w 8778115"/>
              <a:gd name="connsiteY16" fmla="*/ 902282 h 6470439"/>
              <a:gd name="connsiteX17" fmla="*/ 8778044 w 8778115"/>
              <a:gd name="connsiteY17" fmla="*/ 1559105 h 6470439"/>
              <a:gd name="connsiteX18" fmla="*/ 8559103 w 8778115"/>
              <a:gd name="connsiteY18" fmla="*/ 2537899 h 6470439"/>
              <a:gd name="connsiteX19" fmla="*/ 8752286 w 8778115"/>
              <a:gd name="connsiteY19" fmla="*/ 3336390 h 6470439"/>
              <a:gd name="connsiteX20" fmla="*/ 8571982 w 8778115"/>
              <a:gd name="connsiteY20" fmla="*/ 3967454 h 6470439"/>
              <a:gd name="connsiteX21" fmla="*/ 8662134 w 8778115"/>
              <a:gd name="connsiteY21" fmla="*/ 4701550 h 6470439"/>
              <a:gd name="connsiteX22" fmla="*/ 8520467 w 8778115"/>
              <a:gd name="connsiteY22" fmla="*/ 5268221 h 6470439"/>
              <a:gd name="connsiteX23" fmla="*/ 8752286 w 8778115"/>
              <a:gd name="connsiteY23" fmla="*/ 5963680 h 6470439"/>
              <a:gd name="connsiteX24" fmla="*/ 8559103 w 8778115"/>
              <a:gd name="connsiteY24" fmla="*/ 6440198 h 6470439"/>
              <a:gd name="connsiteX25" fmla="*/ 7503036 w 8778115"/>
              <a:gd name="connsiteY25" fmla="*/ 6221257 h 6470439"/>
              <a:gd name="connsiteX26" fmla="*/ 6640151 w 8778115"/>
              <a:gd name="connsiteY26" fmla="*/ 6414440 h 6470439"/>
              <a:gd name="connsiteX27" fmla="*/ 5184839 w 8778115"/>
              <a:gd name="connsiteY27" fmla="*/ 6285651 h 6470439"/>
              <a:gd name="connsiteX28" fmla="*/ 3690889 w 8778115"/>
              <a:gd name="connsiteY28" fmla="*/ 6414440 h 6470439"/>
              <a:gd name="connsiteX29" fmla="*/ 2995430 w 8778115"/>
              <a:gd name="connsiteY29" fmla="*/ 6131105 h 6470439"/>
              <a:gd name="connsiteX30" fmla="*/ 2274213 w 8778115"/>
              <a:gd name="connsiteY30" fmla="*/ 6465956 h 6470439"/>
              <a:gd name="connsiteX31" fmla="*/ 1385571 w 8778115"/>
              <a:gd name="connsiteY31" fmla="*/ 6311409 h 6470439"/>
              <a:gd name="connsiteX32" fmla="*/ 767385 w 8778115"/>
              <a:gd name="connsiteY32" fmla="*/ 6131105 h 6470439"/>
              <a:gd name="connsiteX33" fmla="*/ 136320 w 8778115"/>
              <a:gd name="connsiteY33" fmla="*/ 6375804 h 6470439"/>
              <a:gd name="connsiteX34" fmla="*/ 20410 w 8778115"/>
              <a:gd name="connsiteY34" fmla="*/ 5538677 h 6470439"/>
              <a:gd name="connsiteX35" fmla="*/ 432534 w 8778115"/>
              <a:gd name="connsiteY35" fmla="*/ 4907612 h 6470439"/>
              <a:gd name="connsiteX36" fmla="*/ 226472 w 8778115"/>
              <a:gd name="connsiteY36" fmla="*/ 4109122 h 6470439"/>
              <a:gd name="connsiteX37" fmla="*/ 445413 w 8778115"/>
              <a:gd name="connsiteY37" fmla="*/ 3375026 h 6470439"/>
              <a:gd name="connsiteX38" fmla="*/ 110562 w 8778115"/>
              <a:gd name="connsiteY38" fmla="*/ 2409111 h 6470439"/>
              <a:gd name="connsiteX39" fmla="*/ 355261 w 8778115"/>
              <a:gd name="connsiteY39" fmla="*/ 1662136 h 6470439"/>
              <a:gd name="connsiteX40" fmla="*/ 226472 w 8778115"/>
              <a:gd name="connsiteY40" fmla="*/ 1108344 h 6470439"/>
              <a:gd name="connsiteX41" fmla="*/ 303746 w 8778115"/>
              <a:gd name="connsiteY41" fmla="*/ 812130 h 6470439"/>
              <a:gd name="connsiteX0" fmla="*/ 303746 w 8778115"/>
              <a:gd name="connsiteY0" fmla="*/ 812130 h 6470439"/>
              <a:gd name="connsiteX1" fmla="*/ 213593 w 8778115"/>
              <a:gd name="connsiteY1" fmla="*/ 387128 h 6470439"/>
              <a:gd name="connsiteX2" fmla="*/ 329503 w 8778115"/>
              <a:gd name="connsiteY2" fmla="*/ 103792 h 6470439"/>
              <a:gd name="connsiteX3" fmla="*/ 1153751 w 8778115"/>
              <a:gd name="connsiteY3" fmla="*/ 168187 h 6470439"/>
              <a:gd name="connsiteX4" fmla="*/ 1552996 w 8778115"/>
              <a:gd name="connsiteY4" fmla="*/ 13640 h 6470439"/>
              <a:gd name="connsiteX5" fmla="*/ 2093909 w 8778115"/>
              <a:gd name="connsiteY5" fmla="*/ 219702 h 6470439"/>
              <a:gd name="connsiteX6" fmla="*/ 2853762 w 8778115"/>
              <a:gd name="connsiteY6" fmla="*/ 193944 h 6470439"/>
              <a:gd name="connsiteX7" fmla="*/ 3845436 w 8778115"/>
              <a:gd name="connsiteY7" fmla="*/ 52277 h 6470439"/>
              <a:gd name="connsiteX8" fmla="*/ 4734078 w 8778115"/>
              <a:gd name="connsiteY8" fmla="*/ 271218 h 6470439"/>
              <a:gd name="connsiteX9" fmla="*/ 5764387 w 8778115"/>
              <a:gd name="connsiteY9" fmla="*/ 761 h 6470439"/>
              <a:gd name="connsiteX10" fmla="*/ 6575757 w 8778115"/>
              <a:gd name="connsiteY10" fmla="*/ 374249 h 6470439"/>
              <a:gd name="connsiteX11" fmla="*/ 7245458 w 8778115"/>
              <a:gd name="connsiteY11" fmla="*/ 309854 h 6470439"/>
              <a:gd name="connsiteX12" fmla="*/ 8031070 w 8778115"/>
              <a:gd name="connsiteY12" fmla="*/ 26519 h 6470439"/>
              <a:gd name="connsiteX13" fmla="*/ 8546224 w 8778115"/>
              <a:gd name="connsiteY13" fmla="*/ 65156 h 6470439"/>
              <a:gd name="connsiteX14" fmla="*/ 8739408 w 8778115"/>
              <a:gd name="connsiteY14" fmla="*/ 387128 h 6470439"/>
              <a:gd name="connsiteX15" fmla="*/ 8584861 w 8778115"/>
              <a:gd name="connsiteY15" fmla="*/ 902282 h 6470439"/>
              <a:gd name="connsiteX16" fmla="*/ 8778044 w 8778115"/>
              <a:gd name="connsiteY16" fmla="*/ 1559105 h 6470439"/>
              <a:gd name="connsiteX17" fmla="*/ 8559103 w 8778115"/>
              <a:gd name="connsiteY17" fmla="*/ 2537899 h 6470439"/>
              <a:gd name="connsiteX18" fmla="*/ 8752286 w 8778115"/>
              <a:gd name="connsiteY18" fmla="*/ 3336390 h 6470439"/>
              <a:gd name="connsiteX19" fmla="*/ 8571982 w 8778115"/>
              <a:gd name="connsiteY19" fmla="*/ 3967454 h 6470439"/>
              <a:gd name="connsiteX20" fmla="*/ 8662134 w 8778115"/>
              <a:gd name="connsiteY20" fmla="*/ 4701550 h 6470439"/>
              <a:gd name="connsiteX21" fmla="*/ 8520467 w 8778115"/>
              <a:gd name="connsiteY21" fmla="*/ 5268221 h 6470439"/>
              <a:gd name="connsiteX22" fmla="*/ 8752286 w 8778115"/>
              <a:gd name="connsiteY22" fmla="*/ 5963680 h 6470439"/>
              <a:gd name="connsiteX23" fmla="*/ 8559103 w 8778115"/>
              <a:gd name="connsiteY23" fmla="*/ 6440198 h 6470439"/>
              <a:gd name="connsiteX24" fmla="*/ 7503036 w 8778115"/>
              <a:gd name="connsiteY24" fmla="*/ 6221257 h 6470439"/>
              <a:gd name="connsiteX25" fmla="*/ 6640151 w 8778115"/>
              <a:gd name="connsiteY25" fmla="*/ 6414440 h 6470439"/>
              <a:gd name="connsiteX26" fmla="*/ 5184839 w 8778115"/>
              <a:gd name="connsiteY26" fmla="*/ 6285651 h 6470439"/>
              <a:gd name="connsiteX27" fmla="*/ 3690889 w 8778115"/>
              <a:gd name="connsiteY27" fmla="*/ 6414440 h 6470439"/>
              <a:gd name="connsiteX28" fmla="*/ 2995430 w 8778115"/>
              <a:gd name="connsiteY28" fmla="*/ 6131105 h 6470439"/>
              <a:gd name="connsiteX29" fmla="*/ 2274213 w 8778115"/>
              <a:gd name="connsiteY29" fmla="*/ 6465956 h 6470439"/>
              <a:gd name="connsiteX30" fmla="*/ 1385571 w 8778115"/>
              <a:gd name="connsiteY30" fmla="*/ 6311409 h 6470439"/>
              <a:gd name="connsiteX31" fmla="*/ 767385 w 8778115"/>
              <a:gd name="connsiteY31" fmla="*/ 6131105 h 6470439"/>
              <a:gd name="connsiteX32" fmla="*/ 136320 w 8778115"/>
              <a:gd name="connsiteY32" fmla="*/ 6375804 h 6470439"/>
              <a:gd name="connsiteX33" fmla="*/ 20410 w 8778115"/>
              <a:gd name="connsiteY33" fmla="*/ 5538677 h 6470439"/>
              <a:gd name="connsiteX34" fmla="*/ 432534 w 8778115"/>
              <a:gd name="connsiteY34" fmla="*/ 4907612 h 6470439"/>
              <a:gd name="connsiteX35" fmla="*/ 226472 w 8778115"/>
              <a:gd name="connsiteY35" fmla="*/ 4109122 h 6470439"/>
              <a:gd name="connsiteX36" fmla="*/ 445413 w 8778115"/>
              <a:gd name="connsiteY36" fmla="*/ 3375026 h 6470439"/>
              <a:gd name="connsiteX37" fmla="*/ 110562 w 8778115"/>
              <a:gd name="connsiteY37" fmla="*/ 2409111 h 6470439"/>
              <a:gd name="connsiteX38" fmla="*/ 355261 w 8778115"/>
              <a:gd name="connsiteY38" fmla="*/ 1662136 h 6470439"/>
              <a:gd name="connsiteX39" fmla="*/ 226472 w 8778115"/>
              <a:gd name="connsiteY39" fmla="*/ 1108344 h 6470439"/>
              <a:gd name="connsiteX40" fmla="*/ 303746 w 8778115"/>
              <a:gd name="connsiteY40" fmla="*/ 812130 h 6470439"/>
              <a:gd name="connsiteX0" fmla="*/ 303746 w 8778115"/>
              <a:gd name="connsiteY0" fmla="*/ 812130 h 6470439"/>
              <a:gd name="connsiteX1" fmla="*/ 213593 w 8778115"/>
              <a:gd name="connsiteY1" fmla="*/ 387128 h 6470439"/>
              <a:gd name="connsiteX2" fmla="*/ 329503 w 8778115"/>
              <a:gd name="connsiteY2" fmla="*/ 103792 h 6470439"/>
              <a:gd name="connsiteX3" fmla="*/ 1153751 w 8778115"/>
              <a:gd name="connsiteY3" fmla="*/ 168187 h 6470439"/>
              <a:gd name="connsiteX4" fmla="*/ 1552996 w 8778115"/>
              <a:gd name="connsiteY4" fmla="*/ 13640 h 6470439"/>
              <a:gd name="connsiteX5" fmla="*/ 2093909 w 8778115"/>
              <a:gd name="connsiteY5" fmla="*/ 219702 h 6470439"/>
              <a:gd name="connsiteX6" fmla="*/ 2853762 w 8778115"/>
              <a:gd name="connsiteY6" fmla="*/ 193944 h 6470439"/>
              <a:gd name="connsiteX7" fmla="*/ 3845436 w 8778115"/>
              <a:gd name="connsiteY7" fmla="*/ 52277 h 6470439"/>
              <a:gd name="connsiteX8" fmla="*/ 4734078 w 8778115"/>
              <a:gd name="connsiteY8" fmla="*/ 271218 h 6470439"/>
              <a:gd name="connsiteX9" fmla="*/ 5764387 w 8778115"/>
              <a:gd name="connsiteY9" fmla="*/ 761 h 6470439"/>
              <a:gd name="connsiteX10" fmla="*/ 6575757 w 8778115"/>
              <a:gd name="connsiteY10" fmla="*/ 374249 h 6470439"/>
              <a:gd name="connsiteX11" fmla="*/ 7245458 w 8778115"/>
              <a:gd name="connsiteY11" fmla="*/ 309854 h 6470439"/>
              <a:gd name="connsiteX12" fmla="*/ 8031070 w 8778115"/>
              <a:gd name="connsiteY12" fmla="*/ 26519 h 6470439"/>
              <a:gd name="connsiteX13" fmla="*/ 8546224 w 8778115"/>
              <a:gd name="connsiteY13" fmla="*/ 65156 h 6470439"/>
              <a:gd name="connsiteX14" fmla="*/ 8739408 w 8778115"/>
              <a:gd name="connsiteY14" fmla="*/ 387128 h 6470439"/>
              <a:gd name="connsiteX15" fmla="*/ 8584861 w 8778115"/>
              <a:gd name="connsiteY15" fmla="*/ 902282 h 6470439"/>
              <a:gd name="connsiteX16" fmla="*/ 8778044 w 8778115"/>
              <a:gd name="connsiteY16" fmla="*/ 1559105 h 6470439"/>
              <a:gd name="connsiteX17" fmla="*/ 8559103 w 8778115"/>
              <a:gd name="connsiteY17" fmla="*/ 2537899 h 6470439"/>
              <a:gd name="connsiteX18" fmla="*/ 8752286 w 8778115"/>
              <a:gd name="connsiteY18" fmla="*/ 3336390 h 6470439"/>
              <a:gd name="connsiteX19" fmla="*/ 8571982 w 8778115"/>
              <a:gd name="connsiteY19" fmla="*/ 3967454 h 6470439"/>
              <a:gd name="connsiteX20" fmla="*/ 8662134 w 8778115"/>
              <a:gd name="connsiteY20" fmla="*/ 4701550 h 6470439"/>
              <a:gd name="connsiteX21" fmla="*/ 8520467 w 8778115"/>
              <a:gd name="connsiteY21" fmla="*/ 5268221 h 6470439"/>
              <a:gd name="connsiteX22" fmla="*/ 8752286 w 8778115"/>
              <a:gd name="connsiteY22" fmla="*/ 5963680 h 6470439"/>
              <a:gd name="connsiteX23" fmla="*/ 8559103 w 8778115"/>
              <a:gd name="connsiteY23" fmla="*/ 6440198 h 6470439"/>
              <a:gd name="connsiteX24" fmla="*/ 7503036 w 8778115"/>
              <a:gd name="connsiteY24" fmla="*/ 6221257 h 6470439"/>
              <a:gd name="connsiteX25" fmla="*/ 6640151 w 8778115"/>
              <a:gd name="connsiteY25" fmla="*/ 6414440 h 6470439"/>
              <a:gd name="connsiteX26" fmla="*/ 5184839 w 8778115"/>
              <a:gd name="connsiteY26" fmla="*/ 6285651 h 6470439"/>
              <a:gd name="connsiteX27" fmla="*/ 3690889 w 8778115"/>
              <a:gd name="connsiteY27" fmla="*/ 6414440 h 6470439"/>
              <a:gd name="connsiteX28" fmla="*/ 2995430 w 8778115"/>
              <a:gd name="connsiteY28" fmla="*/ 6131105 h 6470439"/>
              <a:gd name="connsiteX29" fmla="*/ 2274213 w 8778115"/>
              <a:gd name="connsiteY29" fmla="*/ 6465956 h 6470439"/>
              <a:gd name="connsiteX30" fmla="*/ 1385571 w 8778115"/>
              <a:gd name="connsiteY30" fmla="*/ 6311409 h 6470439"/>
              <a:gd name="connsiteX31" fmla="*/ 767385 w 8778115"/>
              <a:gd name="connsiteY31" fmla="*/ 6131105 h 6470439"/>
              <a:gd name="connsiteX32" fmla="*/ 136320 w 8778115"/>
              <a:gd name="connsiteY32" fmla="*/ 6375804 h 6470439"/>
              <a:gd name="connsiteX33" fmla="*/ 20410 w 8778115"/>
              <a:gd name="connsiteY33" fmla="*/ 5538677 h 6470439"/>
              <a:gd name="connsiteX34" fmla="*/ 432534 w 8778115"/>
              <a:gd name="connsiteY34" fmla="*/ 4907612 h 6470439"/>
              <a:gd name="connsiteX35" fmla="*/ 226472 w 8778115"/>
              <a:gd name="connsiteY35" fmla="*/ 4109122 h 6470439"/>
              <a:gd name="connsiteX36" fmla="*/ 445413 w 8778115"/>
              <a:gd name="connsiteY36" fmla="*/ 3375026 h 6470439"/>
              <a:gd name="connsiteX37" fmla="*/ 110562 w 8778115"/>
              <a:gd name="connsiteY37" fmla="*/ 2409111 h 6470439"/>
              <a:gd name="connsiteX38" fmla="*/ 355261 w 8778115"/>
              <a:gd name="connsiteY38" fmla="*/ 1662136 h 6470439"/>
              <a:gd name="connsiteX39" fmla="*/ 213594 w 8778115"/>
              <a:gd name="connsiteY39" fmla="*/ 1275769 h 6470439"/>
              <a:gd name="connsiteX40" fmla="*/ 303746 w 8778115"/>
              <a:gd name="connsiteY40" fmla="*/ 812130 h 6470439"/>
              <a:gd name="connsiteX0" fmla="*/ 354416 w 8828785"/>
              <a:gd name="connsiteY0" fmla="*/ 812130 h 6470439"/>
              <a:gd name="connsiteX1" fmla="*/ 264263 w 8828785"/>
              <a:gd name="connsiteY1" fmla="*/ 387128 h 6470439"/>
              <a:gd name="connsiteX2" fmla="*/ 380173 w 8828785"/>
              <a:gd name="connsiteY2" fmla="*/ 103792 h 6470439"/>
              <a:gd name="connsiteX3" fmla="*/ 1204421 w 8828785"/>
              <a:gd name="connsiteY3" fmla="*/ 168187 h 6470439"/>
              <a:gd name="connsiteX4" fmla="*/ 1603666 w 8828785"/>
              <a:gd name="connsiteY4" fmla="*/ 13640 h 6470439"/>
              <a:gd name="connsiteX5" fmla="*/ 2144579 w 8828785"/>
              <a:gd name="connsiteY5" fmla="*/ 219702 h 6470439"/>
              <a:gd name="connsiteX6" fmla="*/ 2904432 w 8828785"/>
              <a:gd name="connsiteY6" fmla="*/ 193944 h 6470439"/>
              <a:gd name="connsiteX7" fmla="*/ 3896106 w 8828785"/>
              <a:gd name="connsiteY7" fmla="*/ 52277 h 6470439"/>
              <a:gd name="connsiteX8" fmla="*/ 4784748 w 8828785"/>
              <a:gd name="connsiteY8" fmla="*/ 271218 h 6470439"/>
              <a:gd name="connsiteX9" fmla="*/ 5815057 w 8828785"/>
              <a:gd name="connsiteY9" fmla="*/ 761 h 6470439"/>
              <a:gd name="connsiteX10" fmla="*/ 6626427 w 8828785"/>
              <a:gd name="connsiteY10" fmla="*/ 374249 h 6470439"/>
              <a:gd name="connsiteX11" fmla="*/ 7296128 w 8828785"/>
              <a:gd name="connsiteY11" fmla="*/ 309854 h 6470439"/>
              <a:gd name="connsiteX12" fmla="*/ 8081740 w 8828785"/>
              <a:gd name="connsiteY12" fmla="*/ 26519 h 6470439"/>
              <a:gd name="connsiteX13" fmla="*/ 8596894 w 8828785"/>
              <a:gd name="connsiteY13" fmla="*/ 65156 h 6470439"/>
              <a:gd name="connsiteX14" fmla="*/ 8790078 w 8828785"/>
              <a:gd name="connsiteY14" fmla="*/ 387128 h 6470439"/>
              <a:gd name="connsiteX15" fmla="*/ 8635531 w 8828785"/>
              <a:gd name="connsiteY15" fmla="*/ 902282 h 6470439"/>
              <a:gd name="connsiteX16" fmla="*/ 8828714 w 8828785"/>
              <a:gd name="connsiteY16" fmla="*/ 1559105 h 6470439"/>
              <a:gd name="connsiteX17" fmla="*/ 8609773 w 8828785"/>
              <a:gd name="connsiteY17" fmla="*/ 2537899 h 6470439"/>
              <a:gd name="connsiteX18" fmla="*/ 8802956 w 8828785"/>
              <a:gd name="connsiteY18" fmla="*/ 3336390 h 6470439"/>
              <a:gd name="connsiteX19" fmla="*/ 8622652 w 8828785"/>
              <a:gd name="connsiteY19" fmla="*/ 3967454 h 6470439"/>
              <a:gd name="connsiteX20" fmla="*/ 8712804 w 8828785"/>
              <a:gd name="connsiteY20" fmla="*/ 4701550 h 6470439"/>
              <a:gd name="connsiteX21" fmla="*/ 8571137 w 8828785"/>
              <a:gd name="connsiteY21" fmla="*/ 5268221 h 6470439"/>
              <a:gd name="connsiteX22" fmla="*/ 8802956 w 8828785"/>
              <a:gd name="connsiteY22" fmla="*/ 5963680 h 6470439"/>
              <a:gd name="connsiteX23" fmla="*/ 8609773 w 8828785"/>
              <a:gd name="connsiteY23" fmla="*/ 6440198 h 6470439"/>
              <a:gd name="connsiteX24" fmla="*/ 7553706 w 8828785"/>
              <a:gd name="connsiteY24" fmla="*/ 6221257 h 6470439"/>
              <a:gd name="connsiteX25" fmla="*/ 6690821 w 8828785"/>
              <a:gd name="connsiteY25" fmla="*/ 6414440 h 6470439"/>
              <a:gd name="connsiteX26" fmla="*/ 5235509 w 8828785"/>
              <a:gd name="connsiteY26" fmla="*/ 6285651 h 6470439"/>
              <a:gd name="connsiteX27" fmla="*/ 3741559 w 8828785"/>
              <a:gd name="connsiteY27" fmla="*/ 6414440 h 6470439"/>
              <a:gd name="connsiteX28" fmla="*/ 3046100 w 8828785"/>
              <a:gd name="connsiteY28" fmla="*/ 6131105 h 6470439"/>
              <a:gd name="connsiteX29" fmla="*/ 2324883 w 8828785"/>
              <a:gd name="connsiteY29" fmla="*/ 6465956 h 6470439"/>
              <a:gd name="connsiteX30" fmla="*/ 1436241 w 8828785"/>
              <a:gd name="connsiteY30" fmla="*/ 6311409 h 6470439"/>
              <a:gd name="connsiteX31" fmla="*/ 818055 w 8828785"/>
              <a:gd name="connsiteY31" fmla="*/ 6131105 h 6470439"/>
              <a:gd name="connsiteX32" fmla="*/ 186990 w 8828785"/>
              <a:gd name="connsiteY32" fmla="*/ 6375804 h 6470439"/>
              <a:gd name="connsiteX33" fmla="*/ 71080 w 8828785"/>
              <a:gd name="connsiteY33" fmla="*/ 5538677 h 6470439"/>
              <a:gd name="connsiteX34" fmla="*/ 483204 w 8828785"/>
              <a:gd name="connsiteY34" fmla="*/ 4907612 h 6470439"/>
              <a:gd name="connsiteX35" fmla="*/ 277142 w 8828785"/>
              <a:gd name="connsiteY35" fmla="*/ 4109122 h 6470439"/>
              <a:gd name="connsiteX36" fmla="*/ 496083 w 8828785"/>
              <a:gd name="connsiteY36" fmla="*/ 3375026 h 6470439"/>
              <a:gd name="connsiteX37" fmla="*/ 161232 w 8828785"/>
              <a:gd name="connsiteY37" fmla="*/ 2409111 h 6470439"/>
              <a:gd name="connsiteX38" fmla="*/ 405931 w 8828785"/>
              <a:gd name="connsiteY38" fmla="*/ 1662136 h 6470439"/>
              <a:gd name="connsiteX39" fmla="*/ 264264 w 8828785"/>
              <a:gd name="connsiteY39" fmla="*/ 1275769 h 6470439"/>
              <a:gd name="connsiteX40" fmla="*/ 354416 w 8828785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103792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103792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50883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341246 w 8789858"/>
              <a:gd name="connsiteY1" fmla="*/ 50883 h 6470439"/>
              <a:gd name="connsiteX2" fmla="*/ 1165494 w 8789858"/>
              <a:gd name="connsiteY2" fmla="*/ 168187 h 6470439"/>
              <a:gd name="connsiteX3" fmla="*/ 1564739 w 8789858"/>
              <a:gd name="connsiteY3" fmla="*/ 13640 h 6470439"/>
              <a:gd name="connsiteX4" fmla="*/ 2105652 w 8789858"/>
              <a:gd name="connsiteY4" fmla="*/ 219702 h 6470439"/>
              <a:gd name="connsiteX5" fmla="*/ 2865505 w 8789858"/>
              <a:gd name="connsiteY5" fmla="*/ 193944 h 6470439"/>
              <a:gd name="connsiteX6" fmla="*/ 3857179 w 8789858"/>
              <a:gd name="connsiteY6" fmla="*/ 52277 h 6470439"/>
              <a:gd name="connsiteX7" fmla="*/ 4745821 w 8789858"/>
              <a:gd name="connsiteY7" fmla="*/ 271218 h 6470439"/>
              <a:gd name="connsiteX8" fmla="*/ 5776130 w 8789858"/>
              <a:gd name="connsiteY8" fmla="*/ 761 h 6470439"/>
              <a:gd name="connsiteX9" fmla="*/ 6587500 w 8789858"/>
              <a:gd name="connsiteY9" fmla="*/ 374249 h 6470439"/>
              <a:gd name="connsiteX10" fmla="*/ 7257201 w 8789858"/>
              <a:gd name="connsiteY10" fmla="*/ 309854 h 6470439"/>
              <a:gd name="connsiteX11" fmla="*/ 8042813 w 8789858"/>
              <a:gd name="connsiteY11" fmla="*/ 26519 h 6470439"/>
              <a:gd name="connsiteX12" fmla="*/ 8557967 w 8789858"/>
              <a:gd name="connsiteY12" fmla="*/ 65156 h 6470439"/>
              <a:gd name="connsiteX13" fmla="*/ 8751151 w 8789858"/>
              <a:gd name="connsiteY13" fmla="*/ 387128 h 6470439"/>
              <a:gd name="connsiteX14" fmla="*/ 8596604 w 8789858"/>
              <a:gd name="connsiteY14" fmla="*/ 902282 h 6470439"/>
              <a:gd name="connsiteX15" fmla="*/ 8789787 w 8789858"/>
              <a:gd name="connsiteY15" fmla="*/ 1559105 h 6470439"/>
              <a:gd name="connsiteX16" fmla="*/ 8570846 w 8789858"/>
              <a:gd name="connsiteY16" fmla="*/ 2537899 h 6470439"/>
              <a:gd name="connsiteX17" fmla="*/ 8764029 w 8789858"/>
              <a:gd name="connsiteY17" fmla="*/ 3336390 h 6470439"/>
              <a:gd name="connsiteX18" fmla="*/ 8583725 w 8789858"/>
              <a:gd name="connsiteY18" fmla="*/ 3967454 h 6470439"/>
              <a:gd name="connsiteX19" fmla="*/ 8673877 w 8789858"/>
              <a:gd name="connsiteY19" fmla="*/ 4701550 h 6470439"/>
              <a:gd name="connsiteX20" fmla="*/ 8532210 w 8789858"/>
              <a:gd name="connsiteY20" fmla="*/ 5268221 h 6470439"/>
              <a:gd name="connsiteX21" fmla="*/ 8764029 w 8789858"/>
              <a:gd name="connsiteY21" fmla="*/ 5963680 h 6470439"/>
              <a:gd name="connsiteX22" fmla="*/ 8570846 w 8789858"/>
              <a:gd name="connsiteY22" fmla="*/ 6440198 h 6470439"/>
              <a:gd name="connsiteX23" fmla="*/ 7514779 w 8789858"/>
              <a:gd name="connsiteY23" fmla="*/ 6221257 h 6470439"/>
              <a:gd name="connsiteX24" fmla="*/ 6651894 w 8789858"/>
              <a:gd name="connsiteY24" fmla="*/ 6414440 h 6470439"/>
              <a:gd name="connsiteX25" fmla="*/ 5196582 w 8789858"/>
              <a:gd name="connsiteY25" fmla="*/ 6285651 h 6470439"/>
              <a:gd name="connsiteX26" fmla="*/ 3702632 w 8789858"/>
              <a:gd name="connsiteY26" fmla="*/ 6414440 h 6470439"/>
              <a:gd name="connsiteX27" fmla="*/ 3007173 w 8789858"/>
              <a:gd name="connsiteY27" fmla="*/ 6131105 h 6470439"/>
              <a:gd name="connsiteX28" fmla="*/ 2285956 w 8789858"/>
              <a:gd name="connsiteY28" fmla="*/ 6465956 h 6470439"/>
              <a:gd name="connsiteX29" fmla="*/ 1397314 w 8789858"/>
              <a:gd name="connsiteY29" fmla="*/ 6311409 h 6470439"/>
              <a:gd name="connsiteX30" fmla="*/ 779128 w 8789858"/>
              <a:gd name="connsiteY30" fmla="*/ 6131105 h 6470439"/>
              <a:gd name="connsiteX31" fmla="*/ 226571 w 8789858"/>
              <a:gd name="connsiteY31" fmla="*/ 6309667 h 6470439"/>
              <a:gd name="connsiteX32" fmla="*/ 32153 w 8789858"/>
              <a:gd name="connsiteY32" fmla="*/ 5538677 h 6470439"/>
              <a:gd name="connsiteX33" fmla="*/ 444277 w 8789858"/>
              <a:gd name="connsiteY33" fmla="*/ 4907612 h 6470439"/>
              <a:gd name="connsiteX34" fmla="*/ 238215 w 8789858"/>
              <a:gd name="connsiteY34" fmla="*/ 4109122 h 6470439"/>
              <a:gd name="connsiteX35" fmla="*/ 457156 w 8789858"/>
              <a:gd name="connsiteY35" fmla="*/ 3375026 h 6470439"/>
              <a:gd name="connsiteX36" fmla="*/ 122305 w 8789858"/>
              <a:gd name="connsiteY36" fmla="*/ 2409111 h 6470439"/>
              <a:gd name="connsiteX37" fmla="*/ 367004 w 8789858"/>
              <a:gd name="connsiteY37" fmla="*/ 1662136 h 6470439"/>
              <a:gd name="connsiteX38" fmla="*/ 225337 w 8789858"/>
              <a:gd name="connsiteY38" fmla="*/ 1275769 h 6470439"/>
              <a:gd name="connsiteX39" fmla="*/ 315489 w 8789858"/>
              <a:gd name="connsiteY39" fmla="*/ 812130 h 6470439"/>
              <a:gd name="connsiteX0" fmla="*/ 315489 w 8789858"/>
              <a:gd name="connsiteY0" fmla="*/ 832046 h 6490355"/>
              <a:gd name="connsiteX1" fmla="*/ 341246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15489 w 8789858"/>
              <a:gd name="connsiteY0" fmla="*/ 832046 h 6490355"/>
              <a:gd name="connsiteX1" fmla="*/ 262737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15489 w 8789858"/>
              <a:gd name="connsiteY0" fmla="*/ 832046 h 6490355"/>
              <a:gd name="connsiteX1" fmla="*/ 262737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00476 w 8774845"/>
              <a:gd name="connsiteY0" fmla="*/ 832046 h 6489644"/>
              <a:gd name="connsiteX1" fmla="*/ 247724 w 8774845"/>
              <a:gd name="connsiteY1" fmla="*/ 70799 h 6489644"/>
              <a:gd name="connsiteX2" fmla="*/ 1150481 w 8774845"/>
              <a:gd name="connsiteY2" fmla="*/ 188103 h 6489644"/>
              <a:gd name="connsiteX3" fmla="*/ 1549726 w 8774845"/>
              <a:gd name="connsiteY3" fmla="*/ 33556 h 6489644"/>
              <a:gd name="connsiteX4" fmla="*/ 2090639 w 8774845"/>
              <a:gd name="connsiteY4" fmla="*/ 239618 h 6489644"/>
              <a:gd name="connsiteX5" fmla="*/ 2850492 w 8774845"/>
              <a:gd name="connsiteY5" fmla="*/ 213860 h 6489644"/>
              <a:gd name="connsiteX6" fmla="*/ 3842166 w 8774845"/>
              <a:gd name="connsiteY6" fmla="*/ 72193 h 6489644"/>
              <a:gd name="connsiteX7" fmla="*/ 4730808 w 8774845"/>
              <a:gd name="connsiteY7" fmla="*/ 291134 h 6489644"/>
              <a:gd name="connsiteX8" fmla="*/ 5761117 w 8774845"/>
              <a:gd name="connsiteY8" fmla="*/ 20677 h 6489644"/>
              <a:gd name="connsiteX9" fmla="*/ 6572487 w 8774845"/>
              <a:gd name="connsiteY9" fmla="*/ 394165 h 6489644"/>
              <a:gd name="connsiteX10" fmla="*/ 7242188 w 8774845"/>
              <a:gd name="connsiteY10" fmla="*/ 329770 h 6489644"/>
              <a:gd name="connsiteX11" fmla="*/ 8027800 w 8774845"/>
              <a:gd name="connsiteY11" fmla="*/ 46435 h 6489644"/>
              <a:gd name="connsiteX12" fmla="*/ 8542954 w 8774845"/>
              <a:gd name="connsiteY12" fmla="*/ 85072 h 6489644"/>
              <a:gd name="connsiteX13" fmla="*/ 8736138 w 8774845"/>
              <a:gd name="connsiteY13" fmla="*/ 407044 h 6489644"/>
              <a:gd name="connsiteX14" fmla="*/ 8581591 w 8774845"/>
              <a:gd name="connsiteY14" fmla="*/ 922198 h 6489644"/>
              <a:gd name="connsiteX15" fmla="*/ 8774774 w 8774845"/>
              <a:gd name="connsiteY15" fmla="*/ 1579021 h 6489644"/>
              <a:gd name="connsiteX16" fmla="*/ 8555833 w 8774845"/>
              <a:gd name="connsiteY16" fmla="*/ 2557815 h 6489644"/>
              <a:gd name="connsiteX17" fmla="*/ 8749016 w 8774845"/>
              <a:gd name="connsiteY17" fmla="*/ 3356306 h 6489644"/>
              <a:gd name="connsiteX18" fmla="*/ 8568712 w 8774845"/>
              <a:gd name="connsiteY18" fmla="*/ 3987370 h 6489644"/>
              <a:gd name="connsiteX19" fmla="*/ 8658864 w 8774845"/>
              <a:gd name="connsiteY19" fmla="*/ 4721466 h 6489644"/>
              <a:gd name="connsiteX20" fmla="*/ 8517197 w 8774845"/>
              <a:gd name="connsiteY20" fmla="*/ 5288137 h 6489644"/>
              <a:gd name="connsiteX21" fmla="*/ 8749016 w 8774845"/>
              <a:gd name="connsiteY21" fmla="*/ 5983596 h 6489644"/>
              <a:gd name="connsiteX22" fmla="*/ 8555833 w 8774845"/>
              <a:gd name="connsiteY22" fmla="*/ 6460114 h 6489644"/>
              <a:gd name="connsiteX23" fmla="*/ 7499766 w 8774845"/>
              <a:gd name="connsiteY23" fmla="*/ 6241173 h 6489644"/>
              <a:gd name="connsiteX24" fmla="*/ 6636881 w 8774845"/>
              <a:gd name="connsiteY24" fmla="*/ 6434356 h 6489644"/>
              <a:gd name="connsiteX25" fmla="*/ 5181569 w 8774845"/>
              <a:gd name="connsiteY25" fmla="*/ 6305567 h 6489644"/>
              <a:gd name="connsiteX26" fmla="*/ 3687619 w 8774845"/>
              <a:gd name="connsiteY26" fmla="*/ 6434356 h 6489644"/>
              <a:gd name="connsiteX27" fmla="*/ 2992160 w 8774845"/>
              <a:gd name="connsiteY27" fmla="*/ 6151021 h 6489644"/>
              <a:gd name="connsiteX28" fmla="*/ 2270943 w 8774845"/>
              <a:gd name="connsiteY28" fmla="*/ 6485872 h 6489644"/>
              <a:gd name="connsiteX29" fmla="*/ 1382301 w 8774845"/>
              <a:gd name="connsiteY29" fmla="*/ 6331325 h 6489644"/>
              <a:gd name="connsiteX30" fmla="*/ 211558 w 8774845"/>
              <a:gd name="connsiteY30" fmla="*/ 6329583 h 6489644"/>
              <a:gd name="connsiteX31" fmla="*/ 17140 w 8774845"/>
              <a:gd name="connsiteY31" fmla="*/ 5558593 h 6489644"/>
              <a:gd name="connsiteX32" fmla="*/ 429264 w 8774845"/>
              <a:gd name="connsiteY32" fmla="*/ 4927528 h 6489644"/>
              <a:gd name="connsiteX33" fmla="*/ 223202 w 8774845"/>
              <a:gd name="connsiteY33" fmla="*/ 4129038 h 6489644"/>
              <a:gd name="connsiteX34" fmla="*/ 442143 w 8774845"/>
              <a:gd name="connsiteY34" fmla="*/ 3394942 h 6489644"/>
              <a:gd name="connsiteX35" fmla="*/ 107292 w 8774845"/>
              <a:gd name="connsiteY35" fmla="*/ 2429027 h 6489644"/>
              <a:gd name="connsiteX36" fmla="*/ 351991 w 8774845"/>
              <a:gd name="connsiteY36" fmla="*/ 1682052 h 6489644"/>
              <a:gd name="connsiteX37" fmla="*/ 210324 w 8774845"/>
              <a:gd name="connsiteY37" fmla="*/ 1295685 h 6489644"/>
              <a:gd name="connsiteX38" fmla="*/ 300476 w 8774845"/>
              <a:gd name="connsiteY38" fmla="*/ 832046 h 6489644"/>
              <a:gd name="connsiteX0" fmla="*/ 300476 w 8774845"/>
              <a:gd name="connsiteY0" fmla="*/ 832046 h 6495273"/>
              <a:gd name="connsiteX1" fmla="*/ 247724 w 8774845"/>
              <a:gd name="connsiteY1" fmla="*/ 70799 h 6495273"/>
              <a:gd name="connsiteX2" fmla="*/ 1150481 w 8774845"/>
              <a:gd name="connsiteY2" fmla="*/ 188103 h 6495273"/>
              <a:gd name="connsiteX3" fmla="*/ 1549726 w 8774845"/>
              <a:gd name="connsiteY3" fmla="*/ 33556 h 6495273"/>
              <a:gd name="connsiteX4" fmla="*/ 2090639 w 8774845"/>
              <a:gd name="connsiteY4" fmla="*/ 239618 h 6495273"/>
              <a:gd name="connsiteX5" fmla="*/ 2850492 w 8774845"/>
              <a:gd name="connsiteY5" fmla="*/ 213860 h 6495273"/>
              <a:gd name="connsiteX6" fmla="*/ 3842166 w 8774845"/>
              <a:gd name="connsiteY6" fmla="*/ 72193 h 6495273"/>
              <a:gd name="connsiteX7" fmla="*/ 4730808 w 8774845"/>
              <a:gd name="connsiteY7" fmla="*/ 291134 h 6495273"/>
              <a:gd name="connsiteX8" fmla="*/ 5761117 w 8774845"/>
              <a:gd name="connsiteY8" fmla="*/ 20677 h 6495273"/>
              <a:gd name="connsiteX9" fmla="*/ 6572487 w 8774845"/>
              <a:gd name="connsiteY9" fmla="*/ 394165 h 6495273"/>
              <a:gd name="connsiteX10" fmla="*/ 7242188 w 8774845"/>
              <a:gd name="connsiteY10" fmla="*/ 329770 h 6495273"/>
              <a:gd name="connsiteX11" fmla="*/ 8027800 w 8774845"/>
              <a:gd name="connsiteY11" fmla="*/ 46435 h 6495273"/>
              <a:gd name="connsiteX12" fmla="*/ 8542954 w 8774845"/>
              <a:gd name="connsiteY12" fmla="*/ 85072 h 6495273"/>
              <a:gd name="connsiteX13" fmla="*/ 8736138 w 8774845"/>
              <a:gd name="connsiteY13" fmla="*/ 407044 h 6495273"/>
              <a:gd name="connsiteX14" fmla="*/ 8581591 w 8774845"/>
              <a:gd name="connsiteY14" fmla="*/ 922198 h 6495273"/>
              <a:gd name="connsiteX15" fmla="*/ 8774774 w 8774845"/>
              <a:gd name="connsiteY15" fmla="*/ 1579021 h 6495273"/>
              <a:gd name="connsiteX16" fmla="*/ 8555833 w 8774845"/>
              <a:gd name="connsiteY16" fmla="*/ 2557815 h 6495273"/>
              <a:gd name="connsiteX17" fmla="*/ 8749016 w 8774845"/>
              <a:gd name="connsiteY17" fmla="*/ 3356306 h 6495273"/>
              <a:gd name="connsiteX18" fmla="*/ 8568712 w 8774845"/>
              <a:gd name="connsiteY18" fmla="*/ 3987370 h 6495273"/>
              <a:gd name="connsiteX19" fmla="*/ 8658864 w 8774845"/>
              <a:gd name="connsiteY19" fmla="*/ 4721466 h 6495273"/>
              <a:gd name="connsiteX20" fmla="*/ 8517197 w 8774845"/>
              <a:gd name="connsiteY20" fmla="*/ 5288137 h 6495273"/>
              <a:gd name="connsiteX21" fmla="*/ 8749016 w 8774845"/>
              <a:gd name="connsiteY21" fmla="*/ 5983596 h 6495273"/>
              <a:gd name="connsiteX22" fmla="*/ 8555833 w 8774845"/>
              <a:gd name="connsiteY22" fmla="*/ 6460114 h 6495273"/>
              <a:gd name="connsiteX23" fmla="*/ 7499766 w 8774845"/>
              <a:gd name="connsiteY23" fmla="*/ 6241173 h 6495273"/>
              <a:gd name="connsiteX24" fmla="*/ 6636881 w 8774845"/>
              <a:gd name="connsiteY24" fmla="*/ 6434356 h 6495273"/>
              <a:gd name="connsiteX25" fmla="*/ 5181569 w 8774845"/>
              <a:gd name="connsiteY25" fmla="*/ 6305567 h 6495273"/>
              <a:gd name="connsiteX26" fmla="*/ 3687619 w 8774845"/>
              <a:gd name="connsiteY26" fmla="*/ 6434356 h 6495273"/>
              <a:gd name="connsiteX27" fmla="*/ 2992160 w 8774845"/>
              <a:gd name="connsiteY27" fmla="*/ 6151021 h 6495273"/>
              <a:gd name="connsiteX28" fmla="*/ 2270943 w 8774845"/>
              <a:gd name="connsiteY28" fmla="*/ 6485872 h 6495273"/>
              <a:gd name="connsiteX29" fmla="*/ 1382301 w 8774845"/>
              <a:gd name="connsiteY29" fmla="*/ 6331325 h 6495273"/>
              <a:gd name="connsiteX30" fmla="*/ 211558 w 8774845"/>
              <a:gd name="connsiteY30" fmla="*/ 6329583 h 6495273"/>
              <a:gd name="connsiteX31" fmla="*/ 17140 w 8774845"/>
              <a:gd name="connsiteY31" fmla="*/ 5558593 h 6495273"/>
              <a:gd name="connsiteX32" fmla="*/ 429264 w 8774845"/>
              <a:gd name="connsiteY32" fmla="*/ 4927528 h 6495273"/>
              <a:gd name="connsiteX33" fmla="*/ 223202 w 8774845"/>
              <a:gd name="connsiteY33" fmla="*/ 4129038 h 6495273"/>
              <a:gd name="connsiteX34" fmla="*/ 442143 w 8774845"/>
              <a:gd name="connsiteY34" fmla="*/ 3394942 h 6495273"/>
              <a:gd name="connsiteX35" fmla="*/ 107292 w 8774845"/>
              <a:gd name="connsiteY35" fmla="*/ 2429027 h 6495273"/>
              <a:gd name="connsiteX36" fmla="*/ 351991 w 8774845"/>
              <a:gd name="connsiteY36" fmla="*/ 1682052 h 6495273"/>
              <a:gd name="connsiteX37" fmla="*/ 210324 w 8774845"/>
              <a:gd name="connsiteY37" fmla="*/ 1295685 h 6495273"/>
              <a:gd name="connsiteX38" fmla="*/ 300476 w 8774845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418793 w 8764374"/>
              <a:gd name="connsiteY33" fmla="*/ 4927528 h 6495273"/>
              <a:gd name="connsiteX34" fmla="*/ 212731 w 8764374"/>
              <a:gd name="connsiteY34" fmla="*/ 4129038 h 6495273"/>
              <a:gd name="connsiteX35" fmla="*/ 431672 w 8764374"/>
              <a:gd name="connsiteY35" fmla="*/ 3394942 h 6495273"/>
              <a:gd name="connsiteX36" fmla="*/ 96821 w 8764374"/>
              <a:gd name="connsiteY36" fmla="*/ 2429027 h 6495273"/>
              <a:gd name="connsiteX37" fmla="*/ 341520 w 8764374"/>
              <a:gd name="connsiteY37" fmla="*/ 1682052 h 6495273"/>
              <a:gd name="connsiteX38" fmla="*/ 199853 w 8764374"/>
              <a:gd name="connsiteY38" fmla="*/ 1295685 h 6495273"/>
              <a:gd name="connsiteX39" fmla="*/ 290005 w 8764374"/>
              <a:gd name="connsiteY39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212731 w 8764374"/>
              <a:gd name="connsiteY33" fmla="*/ 4129038 h 6495273"/>
              <a:gd name="connsiteX34" fmla="*/ 431672 w 8764374"/>
              <a:gd name="connsiteY34" fmla="*/ 3394942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431672 w 8764374"/>
              <a:gd name="connsiteY34" fmla="*/ 3394942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187134 w 8764374"/>
              <a:gd name="connsiteY36" fmla="*/ 1746598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187134 w 8764374"/>
              <a:gd name="connsiteY36" fmla="*/ 1746598 h 6495273"/>
              <a:gd name="connsiteX37" fmla="*/ 109795 w 8764374"/>
              <a:gd name="connsiteY37" fmla="*/ 1269866 h 6495273"/>
              <a:gd name="connsiteX38" fmla="*/ 290005 w 8764374"/>
              <a:gd name="connsiteY38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30108 w 8746293"/>
              <a:gd name="connsiteY31" fmla="*/ 5584412 h 6495273"/>
              <a:gd name="connsiteX32" fmla="*/ 254791 w 8746293"/>
              <a:gd name="connsiteY32" fmla="*/ 4935518 h 6495273"/>
              <a:gd name="connsiteX33" fmla="*/ 91726 w 8746293"/>
              <a:gd name="connsiteY33" fmla="*/ 4116130 h 6495273"/>
              <a:gd name="connsiteX34" fmla="*/ 284936 w 8746293"/>
              <a:gd name="connsiteY34" fmla="*/ 3369123 h 6495273"/>
              <a:gd name="connsiteX35" fmla="*/ 1548 w 8746293"/>
              <a:gd name="connsiteY35" fmla="*/ 2429028 h 6495273"/>
              <a:gd name="connsiteX36" fmla="*/ 169053 w 8746293"/>
              <a:gd name="connsiteY36" fmla="*/ 1746598 h 6495273"/>
              <a:gd name="connsiteX37" fmla="*/ 91714 w 8746293"/>
              <a:gd name="connsiteY37" fmla="*/ 1269866 h 6495273"/>
              <a:gd name="connsiteX38" fmla="*/ 271924 w 8746293"/>
              <a:gd name="connsiteY38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748800 h 6495273"/>
              <a:gd name="connsiteX32" fmla="*/ 130108 w 8746293"/>
              <a:gd name="connsiteY32" fmla="*/ 5584412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748800 h 6495273"/>
              <a:gd name="connsiteX32" fmla="*/ 52915 w 8746293"/>
              <a:gd name="connsiteY32" fmla="*/ 5390774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890801 h 6495273"/>
              <a:gd name="connsiteX32" fmla="*/ 164733 w 8746293"/>
              <a:gd name="connsiteY32" fmla="*/ 5748800 h 6495273"/>
              <a:gd name="connsiteX33" fmla="*/ 52915 w 8746293"/>
              <a:gd name="connsiteY33" fmla="*/ 5390774 h 6495273"/>
              <a:gd name="connsiteX34" fmla="*/ 254791 w 8746293"/>
              <a:gd name="connsiteY34" fmla="*/ 4935518 h 6495273"/>
              <a:gd name="connsiteX35" fmla="*/ 91726 w 8746293"/>
              <a:gd name="connsiteY35" fmla="*/ 4116130 h 6495273"/>
              <a:gd name="connsiteX36" fmla="*/ 284936 w 8746293"/>
              <a:gd name="connsiteY36" fmla="*/ 3369123 h 6495273"/>
              <a:gd name="connsiteX37" fmla="*/ 1548 w 8746293"/>
              <a:gd name="connsiteY37" fmla="*/ 2429028 h 6495273"/>
              <a:gd name="connsiteX38" fmla="*/ 169053 w 8746293"/>
              <a:gd name="connsiteY38" fmla="*/ 1746598 h 6495273"/>
              <a:gd name="connsiteX39" fmla="*/ 91714 w 8746293"/>
              <a:gd name="connsiteY39" fmla="*/ 1269866 h 6495273"/>
              <a:gd name="connsiteX40" fmla="*/ 271924 w 8746293"/>
              <a:gd name="connsiteY40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890801 h 6495273"/>
              <a:gd name="connsiteX32" fmla="*/ 52915 w 8746293"/>
              <a:gd name="connsiteY32" fmla="*/ 5390774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062087 w 8746293"/>
              <a:gd name="connsiteY4" fmla="*/ 239618 h 6489438"/>
              <a:gd name="connsiteX5" fmla="*/ 2821940 w 8746293"/>
              <a:gd name="connsiteY5" fmla="*/ 21386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062087 w 8746293"/>
              <a:gd name="connsiteY4" fmla="*/ 239618 h 6489438"/>
              <a:gd name="connsiteX5" fmla="*/ 2886259 w 8746293"/>
              <a:gd name="connsiteY5" fmla="*/ 22677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229314 w 8746293"/>
              <a:gd name="connsiteY4" fmla="*/ 226708 h 6489438"/>
              <a:gd name="connsiteX5" fmla="*/ 2886259 w 8746293"/>
              <a:gd name="connsiteY5" fmla="*/ 22677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886259 w 8746293"/>
              <a:gd name="connsiteY5" fmla="*/ 227343 h 6490011"/>
              <a:gd name="connsiteX6" fmla="*/ 3813614 w 8746293"/>
              <a:gd name="connsiteY6" fmla="*/ 72766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813614 w 8746293"/>
              <a:gd name="connsiteY6" fmla="*/ 72766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114466 w 8746293"/>
              <a:gd name="connsiteY7" fmla="*/ 95223 h 6490011"/>
              <a:gd name="connsiteX8" fmla="*/ 4702256 w 8746293"/>
              <a:gd name="connsiteY8" fmla="*/ 291707 h 6490011"/>
              <a:gd name="connsiteX9" fmla="*/ 5732565 w 8746293"/>
              <a:gd name="connsiteY9" fmla="*/ 21250 h 6490011"/>
              <a:gd name="connsiteX10" fmla="*/ 6543935 w 8746293"/>
              <a:gd name="connsiteY10" fmla="*/ 394738 h 6490011"/>
              <a:gd name="connsiteX11" fmla="*/ 7213636 w 8746293"/>
              <a:gd name="connsiteY11" fmla="*/ 330343 h 6490011"/>
              <a:gd name="connsiteX12" fmla="*/ 7999248 w 8746293"/>
              <a:gd name="connsiteY12" fmla="*/ 47008 h 6490011"/>
              <a:gd name="connsiteX13" fmla="*/ 8514402 w 8746293"/>
              <a:gd name="connsiteY13" fmla="*/ 85645 h 6490011"/>
              <a:gd name="connsiteX14" fmla="*/ 8707586 w 8746293"/>
              <a:gd name="connsiteY14" fmla="*/ 407617 h 6490011"/>
              <a:gd name="connsiteX15" fmla="*/ 8553039 w 8746293"/>
              <a:gd name="connsiteY15" fmla="*/ 922771 h 6490011"/>
              <a:gd name="connsiteX16" fmla="*/ 8746222 w 8746293"/>
              <a:gd name="connsiteY16" fmla="*/ 1579594 h 6490011"/>
              <a:gd name="connsiteX17" fmla="*/ 8527281 w 8746293"/>
              <a:gd name="connsiteY17" fmla="*/ 2558388 h 6490011"/>
              <a:gd name="connsiteX18" fmla="*/ 8720464 w 8746293"/>
              <a:gd name="connsiteY18" fmla="*/ 3356879 h 6490011"/>
              <a:gd name="connsiteX19" fmla="*/ 8540160 w 8746293"/>
              <a:gd name="connsiteY19" fmla="*/ 3987943 h 6490011"/>
              <a:gd name="connsiteX20" fmla="*/ 8630312 w 8746293"/>
              <a:gd name="connsiteY20" fmla="*/ 4722039 h 6490011"/>
              <a:gd name="connsiteX21" fmla="*/ 8488645 w 8746293"/>
              <a:gd name="connsiteY21" fmla="*/ 5288710 h 6490011"/>
              <a:gd name="connsiteX22" fmla="*/ 8720464 w 8746293"/>
              <a:gd name="connsiteY22" fmla="*/ 5984169 h 6490011"/>
              <a:gd name="connsiteX23" fmla="*/ 8527281 w 8746293"/>
              <a:gd name="connsiteY23" fmla="*/ 6460687 h 6490011"/>
              <a:gd name="connsiteX24" fmla="*/ 7471214 w 8746293"/>
              <a:gd name="connsiteY24" fmla="*/ 6241746 h 6490011"/>
              <a:gd name="connsiteX25" fmla="*/ 6608329 w 8746293"/>
              <a:gd name="connsiteY25" fmla="*/ 6434929 h 6490011"/>
              <a:gd name="connsiteX26" fmla="*/ 5153017 w 8746293"/>
              <a:gd name="connsiteY26" fmla="*/ 6306140 h 6490011"/>
              <a:gd name="connsiteX27" fmla="*/ 3659067 w 8746293"/>
              <a:gd name="connsiteY27" fmla="*/ 6434929 h 6490011"/>
              <a:gd name="connsiteX28" fmla="*/ 2963608 w 8746293"/>
              <a:gd name="connsiteY28" fmla="*/ 6151594 h 6490011"/>
              <a:gd name="connsiteX29" fmla="*/ 2242391 w 8746293"/>
              <a:gd name="connsiteY29" fmla="*/ 6486445 h 6490011"/>
              <a:gd name="connsiteX30" fmla="*/ 1353749 w 8746293"/>
              <a:gd name="connsiteY30" fmla="*/ 6331898 h 6490011"/>
              <a:gd name="connsiteX31" fmla="*/ 144410 w 8746293"/>
              <a:gd name="connsiteY31" fmla="*/ 6394702 h 6490011"/>
              <a:gd name="connsiteX32" fmla="*/ 164733 w 8746293"/>
              <a:gd name="connsiteY32" fmla="*/ 5891374 h 6490011"/>
              <a:gd name="connsiteX33" fmla="*/ 52915 w 8746293"/>
              <a:gd name="connsiteY33" fmla="*/ 5391347 h 6490011"/>
              <a:gd name="connsiteX34" fmla="*/ 254791 w 8746293"/>
              <a:gd name="connsiteY34" fmla="*/ 4936091 h 6490011"/>
              <a:gd name="connsiteX35" fmla="*/ 91726 w 8746293"/>
              <a:gd name="connsiteY35" fmla="*/ 4116703 h 6490011"/>
              <a:gd name="connsiteX36" fmla="*/ 284936 w 8746293"/>
              <a:gd name="connsiteY36" fmla="*/ 3369696 h 6490011"/>
              <a:gd name="connsiteX37" fmla="*/ 1548 w 8746293"/>
              <a:gd name="connsiteY37" fmla="*/ 2429601 h 6490011"/>
              <a:gd name="connsiteX38" fmla="*/ 169053 w 8746293"/>
              <a:gd name="connsiteY38" fmla="*/ 1747171 h 6490011"/>
              <a:gd name="connsiteX39" fmla="*/ 91714 w 8746293"/>
              <a:gd name="connsiteY39" fmla="*/ 1270439 h 6490011"/>
              <a:gd name="connsiteX40" fmla="*/ 271924 w 8746293"/>
              <a:gd name="connsiteY40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114466 w 8746293"/>
              <a:gd name="connsiteY7" fmla="*/ 95223 h 6490011"/>
              <a:gd name="connsiteX8" fmla="*/ 4702256 w 8746293"/>
              <a:gd name="connsiteY8" fmla="*/ 291707 h 6490011"/>
              <a:gd name="connsiteX9" fmla="*/ 5732565 w 8746293"/>
              <a:gd name="connsiteY9" fmla="*/ 21250 h 6490011"/>
              <a:gd name="connsiteX10" fmla="*/ 6543935 w 8746293"/>
              <a:gd name="connsiteY10" fmla="*/ 394738 h 6490011"/>
              <a:gd name="connsiteX11" fmla="*/ 7213636 w 8746293"/>
              <a:gd name="connsiteY11" fmla="*/ 330343 h 6490011"/>
              <a:gd name="connsiteX12" fmla="*/ 7999248 w 8746293"/>
              <a:gd name="connsiteY12" fmla="*/ 47008 h 6490011"/>
              <a:gd name="connsiteX13" fmla="*/ 8514402 w 8746293"/>
              <a:gd name="connsiteY13" fmla="*/ 85645 h 6490011"/>
              <a:gd name="connsiteX14" fmla="*/ 8707586 w 8746293"/>
              <a:gd name="connsiteY14" fmla="*/ 407617 h 6490011"/>
              <a:gd name="connsiteX15" fmla="*/ 8553039 w 8746293"/>
              <a:gd name="connsiteY15" fmla="*/ 922771 h 6490011"/>
              <a:gd name="connsiteX16" fmla="*/ 8746222 w 8746293"/>
              <a:gd name="connsiteY16" fmla="*/ 1579594 h 6490011"/>
              <a:gd name="connsiteX17" fmla="*/ 8527281 w 8746293"/>
              <a:gd name="connsiteY17" fmla="*/ 2558388 h 6490011"/>
              <a:gd name="connsiteX18" fmla="*/ 8720464 w 8746293"/>
              <a:gd name="connsiteY18" fmla="*/ 3356879 h 6490011"/>
              <a:gd name="connsiteX19" fmla="*/ 8540160 w 8746293"/>
              <a:gd name="connsiteY19" fmla="*/ 3987943 h 6490011"/>
              <a:gd name="connsiteX20" fmla="*/ 8630312 w 8746293"/>
              <a:gd name="connsiteY20" fmla="*/ 4722039 h 6490011"/>
              <a:gd name="connsiteX21" fmla="*/ 8488645 w 8746293"/>
              <a:gd name="connsiteY21" fmla="*/ 5288710 h 6490011"/>
              <a:gd name="connsiteX22" fmla="*/ 8720464 w 8746293"/>
              <a:gd name="connsiteY22" fmla="*/ 5984169 h 6490011"/>
              <a:gd name="connsiteX23" fmla="*/ 8527281 w 8746293"/>
              <a:gd name="connsiteY23" fmla="*/ 6460687 h 6490011"/>
              <a:gd name="connsiteX24" fmla="*/ 7471214 w 8746293"/>
              <a:gd name="connsiteY24" fmla="*/ 6241746 h 6490011"/>
              <a:gd name="connsiteX25" fmla="*/ 6608329 w 8746293"/>
              <a:gd name="connsiteY25" fmla="*/ 6434929 h 6490011"/>
              <a:gd name="connsiteX26" fmla="*/ 4574152 w 8746293"/>
              <a:gd name="connsiteY26" fmla="*/ 6164131 h 6490011"/>
              <a:gd name="connsiteX27" fmla="*/ 3659067 w 8746293"/>
              <a:gd name="connsiteY27" fmla="*/ 6434929 h 6490011"/>
              <a:gd name="connsiteX28" fmla="*/ 2963608 w 8746293"/>
              <a:gd name="connsiteY28" fmla="*/ 6151594 h 6490011"/>
              <a:gd name="connsiteX29" fmla="*/ 2242391 w 8746293"/>
              <a:gd name="connsiteY29" fmla="*/ 6486445 h 6490011"/>
              <a:gd name="connsiteX30" fmla="*/ 1353749 w 8746293"/>
              <a:gd name="connsiteY30" fmla="*/ 6331898 h 6490011"/>
              <a:gd name="connsiteX31" fmla="*/ 144410 w 8746293"/>
              <a:gd name="connsiteY31" fmla="*/ 6394702 h 6490011"/>
              <a:gd name="connsiteX32" fmla="*/ 164733 w 8746293"/>
              <a:gd name="connsiteY32" fmla="*/ 5891374 h 6490011"/>
              <a:gd name="connsiteX33" fmla="*/ 52915 w 8746293"/>
              <a:gd name="connsiteY33" fmla="*/ 5391347 h 6490011"/>
              <a:gd name="connsiteX34" fmla="*/ 254791 w 8746293"/>
              <a:gd name="connsiteY34" fmla="*/ 4936091 h 6490011"/>
              <a:gd name="connsiteX35" fmla="*/ 91726 w 8746293"/>
              <a:gd name="connsiteY35" fmla="*/ 4116703 h 6490011"/>
              <a:gd name="connsiteX36" fmla="*/ 284936 w 8746293"/>
              <a:gd name="connsiteY36" fmla="*/ 3369696 h 6490011"/>
              <a:gd name="connsiteX37" fmla="*/ 1548 w 8746293"/>
              <a:gd name="connsiteY37" fmla="*/ 2429601 h 6490011"/>
              <a:gd name="connsiteX38" fmla="*/ 169053 w 8746293"/>
              <a:gd name="connsiteY38" fmla="*/ 1747171 h 6490011"/>
              <a:gd name="connsiteX39" fmla="*/ 91714 w 8746293"/>
              <a:gd name="connsiteY39" fmla="*/ 1270439 h 6490011"/>
              <a:gd name="connsiteX40" fmla="*/ 271924 w 8746293"/>
              <a:gd name="connsiteY40" fmla="*/ 832619 h 6490011"/>
              <a:gd name="connsiteX0" fmla="*/ 271924 w 8746293"/>
              <a:gd name="connsiteY0" fmla="*/ 832619 h 6502521"/>
              <a:gd name="connsiteX1" fmla="*/ 219172 w 8746293"/>
              <a:gd name="connsiteY1" fmla="*/ 71372 h 6502521"/>
              <a:gd name="connsiteX2" fmla="*/ 1121929 w 8746293"/>
              <a:gd name="connsiteY2" fmla="*/ 188676 h 6502521"/>
              <a:gd name="connsiteX3" fmla="*/ 1675538 w 8746293"/>
              <a:gd name="connsiteY3" fmla="*/ 59949 h 6502521"/>
              <a:gd name="connsiteX4" fmla="*/ 2229314 w 8746293"/>
              <a:gd name="connsiteY4" fmla="*/ 227281 h 6502521"/>
              <a:gd name="connsiteX5" fmla="*/ 2783350 w 8746293"/>
              <a:gd name="connsiteY5" fmla="*/ 59514 h 6502521"/>
              <a:gd name="connsiteX6" fmla="*/ 3453432 w 8746293"/>
              <a:gd name="connsiteY6" fmla="*/ 266415 h 6502521"/>
              <a:gd name="connsiteX7" fmla="*/ 4114466 w 8746293"/>
              <a:gd name="connsiteY7" fmla="*/ 95223 h 6502521"/>
              <a:gd name="connsiteX8" fmla="*/ 4702256 w 8746293"/>
              <a:gd name="connsiteY8" fmla="*/ 291707 h 6502521"/>
              <a:gd name="connsiteX9" fmla="*/ 5732565 w 8746293"/>
              <a:gd name="connsiteY9" fmla="*/ 21250 h 6502521"/>
              <a:gd name="connsiteX10" fmla="*/ 6543935 w 8746293"/>
              <a:gd name="connsiteY10" fmla="*/ 394738 h 6502521"/>
              <a:gd name="connsiteX11" fmla="*/ 7213636 w 8746293"/>
              <a:gd name="connsiteY11" fmla="*/ 330343 h 6502521"/>
              <a:gd name="connsiteX12" fmla="*/ 7999248 w 8746293"/>
              <a:gd name="connsiteY12" fmla="*/ 47008 h 6502521"/>
              <a:gd name="connsiteX13" fmla="*/ 8514402 w 8746293"/>
              <a:gd name="connsiteY13" fmla="*/ 85645 h 6502521"/>
              <a:gd name="connsiteX14" fmla="*/ 8707586 w 8746293"/>
              <a:gd name="connsiteY14" fmla="*/ 407617 h 6502521"/>
              <a:gd name="connsiteX15" fmla="*/ 8553039 w 8746293"/>
              <a:gd name="connsiteY15" fmla="*/ 922771 h 6502521"/>
              <a:gd name="connsiteX16" fmla="*/ 8746222 w 8746293"/>
              <a:gd name="connsiteY16" fmla="*/ 1579594 h 6502521"/>
              <a:gd name="connsiteX17" fmla="*/ 8527281 w 8746293"/>
              <a:gd name="connsiteY17" fmla="*/ 2558388 h 6502521"/>
              <a:gd name="connsiteX18" fmla="*/ 8720464 w 8746293"/>
              <a:gd name="connsiteY18" fmla="*/ 3356879 h 6502521"/>
              <a:gd name="connsiteX19" fmla="*/ 8540160 w 8746293"/>
              <a:gd name="connsiteY19" fmla="*/ 3987943 h 6502521"/>
              <a:gd name="connsiteX20" fmla="*/ 8630312 w 8746293"/>
              <a:gd name="connsiteY20" fmla="*/ 4722039 h 6502521"/>
              <a:gd name="connsiteX21" fmla="*/ 8488645 w 8746293"/>
              <a:gd name="connsiteY21" fmla="*/ 5288710 h 6502521"/>
              <a:gd name="connsiteX22" fmla="*/ 8720464 w 8746293"/>
              <a:gd name="connsiteY22" fmla="*/ 5984169 h 6502521"/>
              <a:gd name="connsiteX23" fmla="*/ 8527281 w 8746293"/>
              <a:gd name="connsiteY23" fmla="*/ 6460687 h 6502521"/>
              <a:gd name="connsiteX24" fmla="*/ 7471214 w 8746293"/>
              <a:gd name="connsiteY24" fmla="*/ 6241746 h 6502521"/>
              <a:gd name="connsiteX25" fmla="*/ 6608329 w 8746293"/>
              <a:gd name="connsiteY25" fmla="*/ 6434929 h 6502521"/>
              <a:gd name="connsiteX26" fmla="*/ 5465148 w 8746293"/>
              <a:gd name="connsiteY26" fmla="*/ 6485639 h 6502521"/>
              <a:gd name="connsiteX27" fmla="*/ 4574152 w 8746293"/>
              <a:gd name="connsiteY27" fmla="*/ 6164131 h 6502521"/>
              <a:gd name="connsiteX28" fmla="*/ 3659067 w 8746293"/>
              <a:gd name="connsiteY28" fmla="*/ 6434929 h 6502521"/>
              <a:gd name="connsiteX29" fmla="*/ 2963608 w 8746293"/>
              <a:gd name="connsiteY29" fmla="*/ 6151594 h 6502521"/>
              <a:gd name="connsiteX30" fmla="*/ 2242391 w 8746293"/>
              <a:gd name="connsiteY30" fmla="*/ 6486445 h 6502521"/>
              <a:gd name="connsiteX31" fmla="*/ 1353749 w 8746293"/>
              <a:gd name="connsiteY31" fmla="*/ 6331898 h 6502521"/>
              <a:gd name="connsiteX32" fmla="*/ 144410 w 8746293"/>
              <a:gd name="connsiteY32" fmla="*/ 6394702 h 6502521"/>
              <a:gd name="connsiteX33" fmla="*/ 164733 w 8746293"/>
              <a:gd name="connsiteY33" fmla="*/ 5891374 h 6502521"/>
              <a:gd name="connsiteX34" fmla="*/ 52915 w 8746293"/>
              <a:gd name="connsiteY34" fmla="*/ 5391347 h 6502521"/>
              <a:gd name="connsiteX35" fmla="*/ 254791 w 8746293"/>
              <a:gd name="connsiteY35" fmla="*/ 4936091 h 6502521"/>
              <a:gd name="connsiteX36" fmla="*/ 91726 w 8746293"/>
              <a:gd name="connsiteY36" fmla="*/ 4116703 h 6502521"/>
              <a:gd name="connsiteX37" fmla="*/ 284936 w 8746293"/>
              <a:gd name="connsiteY37" fmla="*/ 3369696 h 6502521"/>
              <a:gd name="connsiteX38" fmla="*/ 1548 w 8746293"/>
              <a:gd name="connsiteY38" fmla="*/ 2429601 h 6502521"/>
              <a:gd name="connsiteX39" fmla="*/ 169053 w 8746293"/>
              <a:gd name="connsiteY39" fmla="*/ 1747171 h 6502521"/>
              <a:gd name="connsiteX40" fmla="*/ 91714 w 8746293"/>
              <a:gd name="connsiteY40" fmla="*/ 1270439 h 6502521"/>
              <a:gd name="connsiteX41" fmla="*/ 271924 w 8746293"/>
              <a:gd name="connsiteY41" fmla="*/ 832619 h 6502521"/>
              <a:gd name="connsiteX0" fmla="*/ 271924 w 8746293"/>
              <a:gd name="connsiteY0" fmla="*/ 832619 h 6491088"/>
              <a:gd name="connsiteX1" fmla="*/ 219172 w 8746293"/>
              <a:gd name="connsiteY1" fmla="*/ 71372 h 6491088"/>
              <a:gd name="connsiteX2" fmla="*/ 1121929 w 8746293"/>
              <a:gd name="connsiteY2" fmla="*/ 188676 h 6491088"/>
              <a:gd name="connsiteX3" fmla="*/ 1675538 w 8746293"/>
              <a:gd name="connsiteY3" fmla="*/ 59949 h 6491088"/>
              <a:gd name="connsiteX4" fmla="*/ 2229314 w 8746293"/>
              <a:gd name="connsiteY4" fmla="*/ 227281 h 6491088"/>
              <a:gd name="connsiteX5" fmla="*/ 2783350 w 8746293"/>
              <a:gd name="connsiteY5" fmla="*/ 59514 h 6491088"/>
              <a:gd name="connsiteX6" fmla="*/ 3453432 w 8746293"/>
              <a:gd name="connsiteY6" fmla="*/ 266415 h 6491088"/>
              <a:gd name="connsiteX7" fmla="*/ 4114466 w 8746293"/>
              <a:gd name="connsiteY7" fmla="*/ 95223 h 6491088"/>
              <a:gd name="connsiteX8" fmla="*/ 4702256 w 8746293"/>
              <a:gd name="connsiteY8" fmla="*/ 291707 h 6491088"/>
              <a:gd name="connsiteX9" fmla="*/ 5732565 w 8746293"/>
              <a:gd name="connsiteY9" fmla="*/ 21250 h 6491088"/>
              <a:gd name="connsiteX10" fmla="*/ 6543935 w 8746293"/>
              <a:gd name="connsiteY10" fmla="*/ 394738 h 6491088"/>
              <a:gd name="connsiteX11" fmla="*/ 7213636 w 8746293"/>
              <a:gd name="connsiteY11" fmla="*/ 330343 h 6491088"/>
              <a:gd name="connsiteX12" fmla="*/ 7999248 w 8746293"/>
              <a:gd name="connsiteY12" fmla="*/ 47008 h 6491088"/>
              <a:gd name="connsiteX13" fmla="*/ 8514402 w 8746293"/>
              <a:gd name="connsiteY13" fmla="*/ 85645 h 6491088"/>
              <a:gd name="connsiteX14" fmla="*/ 8707586 w 8746293"/>
              <a:gd name="connsiteY14" fmla="*/ 407617 h 6491088"/>
              <a:gd name="connsiteX15" fmla="*/ 8553039 w 8746293"/>
              <a:gd name="connsiteY15" fmla="*/ 922771 h 6491088"/>
              <a:gd name="connsiteX16" fmla="*/ 8746222 w 8746293"/>
              <a:gd name="connsiteY16" fmla="*/ 1579594 h 6491088"/>
              <a:gd name="connsiteX17" fmla="*/ 8527281 w 8746293"/>
              <a:gd name="connsiteY17" fmla="*/ 2558388 h 6491088"/>
              <a:gd name="connsiteX18" fmla="*/ 8720464 w 8746293"/>
              <a:gd name="connsiteY18" fmla="*/ 3356879 h 6491088"/>
              <a:gd name="connsiteX19" fmla="*/ 8540160 w 8746293"/>
              <a:gd name="connsiteY19" fmla="*/ 3987943 h 6491088"/>
              <a:gd name="connsiteX20" fmla="*/ 8630312 w 8746293"/>
              <a:gd name="connsiteY20" fmla="*/ 4722039 h 6491088"/>
              <a:gd name="connsiteX21" fmla="*/ 8488645 w 8746293"/>
              <a:gd name="connsiteY21" fmla="*/ 5288710 h 6491088"/>
              <a:gd name="connsiteX22" fmla="*/ 8720464 w 8746293"/>
              <a:gd name="connsiteY22" fmla="*/ 5984169 h 6491088"/>
              <a:gd name="connsiteX23" fmla="*/ 8527281 w 8746293"/>
              <a:gd name="connsiteY23" fmla="*/ 6460687 h 6491088"/>
              <a:gd name="connsiteX24" fmla="*/ 7471214 w 8746293"/>
              <a:gd name="connsiteY24" fmla="*/ 6241746 h 6491088"/>
              <a:gd name="connsiteX25" fmla="*/ 6273874 w 8746293"/>
              <a:gd name="connsiteY25" fmla="*/ 6241280 h 6491088"/>
              <a:gd name="connsiteX26" fmla="*/ 5465148 w 8746293"/>
              <a:gd name="connsiteY26" fmla="*/ 6485639 h 6491088"/>
              <a:gd name="connsiteX27" fmla="*/ 4574152 w 8746293"/>
              <a:gd name="connsiteY27" fmla="*/ 6164131 h 6491088"/>
              <a:gd name="connsiteX28" fmla="*/ 3659067 w 8746293"/>
              <a:gd name="connsiteY28" fmla="*/ 6434929 h 6491088"/>
              <a:gd name="connsiteX29" fmla="*/ 2963608 w 8746293"/>
              <a:gd name="connsiteY29" fmla="*/ 6151594 h 6491088"/>
              <a:gd name="connsiteX30" fmla="*/ 2242391 w 8746293"/>
              <a:gd name="connsiteY30" fmla="*/ 6486445 h 6491088"/>
              <a:gd name="connsiteX31" fmla="*/ 1353749 w 8746293"/>
              <a:gd name="connsiteY31" fmla="*/ 6331898 h 6491088"/>
              <a:gd name="connsiteX32" fmla="*/ 144410 w 8746293"/>
              <a:gd name="connsiteY32" fmla="*/ 6394702 h 6491088"/>
              <a:gd name="connsiteX33" fmla="*/ 164733 w 8746293"/>
              <a:gd name="connsiteY33" fmla="*/ 5891374 h 6491088"/>
              <a:gd name="connsiteX34" fmla="*/ 52915 w 8746293"/>
              <a:gd name="connsiteY34" fmla="*/ 5391347 h 6491088"/>
              <a:gd name="connsiteX35" fmla="*/ 254791 w 8746293"/>
              <a:gd name="connsiteY35" fmla="*/ 4936091 h 6491088"/>
              <a:gd name="connsiteX36" fmla="*/ 91726 w 8746293"/>
              <a:gd name="connsiteY36" fmla="*/ 4116703 h 6491088"/>
              <a:gd name="connsiteX37" fmla="*/ 284936 w 8746293"/>
              <a:gd name="connsiteY37" fmla="*/ 3369696 h 6491088"/>
              <a:gd name="connsiteX38" fmla="*/ 1548 w 8746293"/>
              <a:gd name="connsiteY38" fmla="*/ 2429601 h 6491088"/>
              <a:gd name="connsiteX39" fmla="*/ 169053 w 8746293"/>
              <a:gd name="connsiteY39" fmla="*/ 1747171 h 6491088"/>
              <a:gd name="connsiteX40" fmla="*/ 91714 w 8746293"/>
              <a:gd name="connsiteY40" fmla="*/ 1270439 h 6491088"/>
              <a:gd name="connsiteX41" fmla="*/ 271924 w 8746293"/>
              <a:gd name="connsiteY41" fmla="*/ 832619 h 6491088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471214 w 8746293"/>
              <a:gd name="connsiteY24" fmla="*/ 624174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353749 w 8746293"/>
              <a:gd name="connsiteY32" fmla="*/ 6331898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353749 w 8746293"/>
              <a:gd name="connsiteY32" fmla="*/ 6331898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405204 w 8746293"/>
              <a:gd name="connsiteY32" fmla="*/ 621570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929844 w 8746293"/>
              <a:gd name="connsiteY10" fmla="*/ 23981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97356 w 8746293"/>
              <a:gd name="connsiteY33" fmla="*/ 6341566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876303 w 8746293"/>
              <a:gd name="connsiteY32" fmla="*/ 6149664 h 6490612"/>
              <a:gd name="connsiteX33" fmla="*/ 197356 w 8746293"/>
              <a:gd name="connsiteY33" fmla="*/ 6341566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746293" h="6490612">
                <a:moveTo>
                  <a:pt x="271924" y="832619"/>
                </a:moveTo>
                <a:cubicBezTo>
                  <a:pt x="293167" y="632775"/>
                  <a:pt x="-118767" y="284515"/>
                  <a:pt x="219172" y="71372"/>
                </a:cubicBezTo>
                <a:cubicBezTo>
                  <a:pt x="557111" y="-141771"/>
                  <a:pt x="879201" y="190580"/>
                  <a:pt x="1121929" y="188676"/>
                </a:cubicBezTo>
                <a:cubicBezTo>
                  <a:pt x="1364657" y="186772"/>
                  <a:pt x="1490974" y="53515"/>
                  <a:pt x="1675538" y="59949"/>
                </a:cubicBezTo>
                <a:cubicBezTo>
                  <a:pt x="1860102" y="66383"/>
                  <a:pt x="2044679" y="227354"/>
                  <a:pt x="2229314" y="227281"/>
                </a:cubicBezTo>
                <a:cubicBezTo>
                  <a:pt x="2413949" y="227209"/>
                  <a:pt x="2579330" y="52992"/>
                  <a:pt x="2783350" y="59514"/>
                </a:cubicBezTo>
                <a:cubicBezTo>
                  <a:pt x="2987370" y="66036"/>
                  <a:pt x="3231579" y="260464"/>
                  <a:pt x="3453432" y="266415"/>
                </a:cubicBezTo>
                <a:cubicBezTo>
                  <a:pt x="3675285" y="272366"/>
                  <a:pt x="3906329" y="91008"/>
                  <a:pt x="4114466" y="95223"/>
                </a:cubicBezTo>
                <a:cubicBezTo>
                  <a:pt x="4322603" y="99438"/>
                  <a:pt x="4432573" y="304036"/>
                  <a:pt x="4702256" y="291707"/>
                </a:cubicBezTo>
                <a:cubicBezTo>
                  <a:pt x="4971939" y="279378"/>
                  <a:pt x="5421331" y="29898"/>
                  <a:pt x="5732565" y="21250"/>
                </a:cubicBezTo>
                <a:cubicBezTo>
                  <a:pt x="6043799" y="12602"/>
                  <a:pt x="6324799" y="236096"/>
                  <a:pt x="6569661" y="239818"/>
                </a:cubicBezTo>
                <a:cubicBezTo>
                  <a:pt x="6814524" y="243541"/>
                  <a:pt x="6963476" y="75720"/>
                  <a:pt x="7201740" y="43585"/>
                </a:cubicBezTo>
                <a:cubicBezTo>
                  <a:pt x="7440004" y="11450"/>
                  <a:pt x="7690425" y="233647"/>
                  <a:pt x="7909202" y="240657"/>
                </a:cubicBezTo>
                <a:cubicBezTo>
                  <a:pt x="8127979" y="247667"/>
                  <a:pt x="8381338" y="57818"/>
                  <a:pt x="8514402" y="85645"/>
                </a:cubicBezTo>
                <a:cubicBezTo>
                  <a:pt x="8647466" y="113472"/>
                  <a:pt x="8701147" y="268096"/>
                  <a:pt x="8707586" y="407617"/>
                </a:cubicBezTo>
                <a:cubicBezTo>
                  <a:pt x="8714025" y="547138"/>
                  <a:pt x="8546600" y="727442"/>
                  <a:pt x="8553039" y="922771"/>
                </a:cubicBezTo>
                <a:cubicBezTo>
                  <a:pt x="8559478" y="1118100"/>
                  <a:pt x="8750515" y="1306991"/>
                  <a:pt x="8746222" y="1579594"/>
                </a:cubicBezTo>
                <a:cubicBezTo>
                  <a:pt x="8741929" y="1852197"/>
                  <a:pt x="8531574" y="2262174"/>
                  <a:pt x="8527281" y="2558388"/>
                </a:cubicBezTo>
                <a:cubicBezTo>
                  <a:pt x="8522988" y="2854602"/>
                  <a:pt x="8718318" y="3118620"/>
                  <a:pt x="8720464" y="3356879"/>
                </a:cubicBezTo>
                <a:cubicBezTo>
                  <a:pt x="8722610" y="3595138"/>
                  <a:pt x="8555185" y="3760416"/>
                  <a:pt x="8540160" y="3987943"/>
                </a:cubicBezTo>
                <a:cubicBezTo>
                  <a:pt x="8525135" y="4215470"/>
                  <a:pt x="8638898" y="4505245"/>
                  <a:pt x="8630312" y="4722039"/>
                </a:cubicBezTo>
                <a:cubicBezTo>
                  <a:pt x="8621726" y="4938833"/>
                  <a:pt x="8473620" y="5078355"/>
                  <a:pt x="8488645" y="5288710"/>
                </a:cubicBezTo>
                <a:cubicBezTo>
                  <a:pt x="8503670" y="5499065"/>
                  <a:pt x="8714025" y="5788840"/>
                  <a:pt x="8720464" y="5984169"/>
                </a:cubicBezTo>
                <a:cubicBezTo>
                  <a:pt x="8726903" y="6179498"/>
                  <a:pt x="8709762" y="6424213"/>
                  <a:pt x="8527281" y="6460687"/>
                </a:cubicBezTo>
                <a:cubicBezTo>
                  <a:pt x="8344800" y="6497161"/>
                  <a:pt x="7902244" y="6211767"/>
                  <a:pt x="7625578" y="6203016"/>
                </a:cubicBezTo>
                <a:cubicBezTo>
                  <a:pt x="7348912" y="6194265"/>
                  <a:pt x="7066842" y="6408258"/>
                  <a:pt x="6867285" y="6408180"/>
                </a:cubicBezTo>
                <a:cubicBezTo>
                  <a:pt x="6667728" y="6408102"/>
                  <a:pt x="6507563" y="6228370"/>
                  <a:pt x="6273874" y="6241280"/>
                </a:cubicBezTo>
                <a:cubicBezTo>
                  <a:pt x="6040185" y="6254190"/>
                  <a:pt x="5804177" y="6530772"/>
                  <a:pt x="5465148" y="6485639"/>
                </a:cubicBezTo>
                <a:cubicBezTo>
                  <a:pt x="5126119" y="6440506"/>
                  <a:pt x="4656483" y="6146763"/>
                  <a:pt x="4316879" y="6138311"/>
                </a:cubicBezTo>
                <a:cubicBezTo>
                  <a:pt x="3977275" y="6129859"/>
                  <a:pt x="3710954" y="6426260"/>
                  <a:pt x="3427522" y="6434929"/>
                </a:cubicBezTo>
                <a:cubicBezTo>
                  <a:pt x="3144090" y="6443598"/>
                  <a:pt x="2871697" y="6190344"/>
                  <a:pt x="2616289" y="6190324"/>
                </a:cubicBezTo>
                <a:cubicBezTo>
                  <a:pt x="2360881" y="6190304"/>
                  <a:pt x="2185071" y="6441583"/>
                  <a:pt x="1895073" y="6434806"/>
                </a:cubicBezTo>
                <a:cubicBezTo>
                  <a:pt x="1605075" y="6428029"/>
                  <a:pt x="1159256" y="6165204"/>
                  <a:pt x="876303" y="6149664"/>
                </a:cubicBezTo>
                <a:cubicBezTo>
                  <a:pt x="593350" y="6134124"/>
                  <a:pt x="315951" y="6384614"/>
                  <a:pt x="197356" y="6341566"/>
                </a:cubicBezTo>
                <a:cubicBezTo>
                  <a:pt x="78761" y="6298518"/>
                  <a:pt x="188806" y="6049744"/>
                  <a:pt x="164733" y="5891374"/>
                </a:cubicBezTo>
                <a:cubicBezTo>
                  <a:pt x="140660" y="5733004"/>
                  <a:pt x="37905" y="5550561"/>
                  <a:pt x="52915" y="5391347"/>
                </a:cubicBezTo>
                <a:cubicBezTo>
                  <a:pt x="67925" y="5232133"/>
                  <a:pt x="220447" y="5174350"/>
                  <a:pt x="254791" y="4936091"/>
                </a:cubicBezTo>
                <a:cubicBezTo>
                  <a:pt x="289135" y="4697832"/>
                  <a:pt x="65259" y="4373466"/>
                  <a:pt x="91726" y="4116703"/>
                </a:cubicBezTo>
                <a:cubicBezTo>
                  <a:pt x="118193" y="3859940"/>
                  <a:pt x="299966" y="3650880"/>
                  <a:pt x="284936" y="3369696"/>
                </a:cubicBezTo>
                <a:cubicBezTo>
                  <a:pt x="269906" y="3088512"/>
                  <a:pt x="20862" y="2700022"/>
                  <a:pt x="1548" y="2429601"/>
                </a:cubicBezTo>
                <a:cubicBezTo>
                  <a:pt x="-17766" y="2159180"/>
                  <a:pt x="149735" y="1963966"/>
                  <a:pt x="169053" y="1747171"/>
                </a:cubicBezTo>
                <a:cubicBezTo>
                  <a:pt x="188371" y="1530377"/>
                  <a:pt x="74569" y="1422864"/>
                  <a:pt x="91714" y="1270439"/>
                </a:cubicBezTo>
                <a:cubicBezTo>
                  <a:pt x="108859" y="1118014"/>
                  <a:pt x="250681" y="1032464"/>
                  <a:pt x="271924" y="832619"/>
                </a:cubicBezTo>
                <a:close/>
              </a:path>
            </a:pathLst>
          </a:custGeom>
          <a:solidFill>
            <a:srgbClr val="00FFFF"/>
          </a:solidFill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051" name="Picture 2">
            <a:extLst>
              <a:ext uri="{FF2B5EF4-FFF2-40B4-BE49-F238E27FC236}">
                <a16:creationId xmlns:a16="http://schemas.microsoft.com/office/drawing/2014/main" id="{9B7B35C9-9BCE-4DD0-BD17-9D4550CD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6541" r="9711" b="15900"/>
          <a:stretch>
            <a:fillRect/>
          </a:stretch>
        </p:blipFill>
        <p:spPr bwMode="auto">
          <a:xfrm>
            <a:off x="3368676" y="476250"/>
            <a:ext cx="5483225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7CAAF74-4992-49B8-9151-59F934063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5927725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6">
            <a:extLst>
              <a:ext uri="{FF2B5EF4-FFF2-40B4-BE49-F238E27FC236}">
                <a16:creationId xmlns:a16="http://schemas.microsoft.com/office/drawing/2014/main" id="{9B886EA1-1243-4563-8701-70025FAC8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6" y="1352550"/>
            <a:ext cx="1008063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7">
            <a:extLst>
              <a:ext uri="{FF2B5EF4-FFF2-40B4-BE49-F238E27FC236}">
                <a16:creationId xmlns:a16="http://schemas.microsoft.com/office/drawing/2014/main" id="{98CB45A8-7B6D-4445-A051-557893B3F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2574925"/>
            <a:ext cx="133826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8">
            <a:extLst>
              <a:ext uri="{FF2B5EF4-FFF2-40B4-BE49-F238E27FC236}">
                <a16:creationId xmlns:a16="http://schemas.microsoft.com/office/drawing/2014/main" id="{9EB414CB-A35A-4A64-89EC-12546CA1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574926"/>
            <a:ext cx="1149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9">
            <a:extLst>
              <a:ext uri="{FF2B5EF4-FFF2-40B4-BE49-F238E27FC236}">
                <a16:creationId xmlns:a16="http://schemas.microsoft.com/office/drawing/2014/main" id="{DBC268DF-1201-4F70-B4E8-4DB393FD1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4" y="2498725"/>
            <a:ext cx="118903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10">
            <a:extLst>
              <a:ext uri="{FF2B5EF4-FFF2-40B4-BE49-F238E27FC236}">
                <a16:creationId xmlns:a16="http://schemas.microsoft.com/office/drawing/2014/main" id="{D1AC2613-9755-4646-B6C7-5F26CD1DF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6" y="1460500"/>
            <a:ext cx="116681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2">
            <a:extLst>
              <a:ext uri="{FF2B5EF4-FFF2-40B4-BE49-F238E27FC236}">
                <a16:creationId xmlns:a16="http://schemas.microsoft.com/office/drawing/2014/main" id="{101B9E62-C3A2-4F3A-BAEE-0D0BEB74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416426"/>
            <a:ext cx="12573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4">
            <a:extLst>
              <a:ext uri="{FF2B5EF4-FFF2-40B4-BE49-F238E27FC236}">
                <a16:creationId xmlns:a16="http://schemas.microsoft.com/office/drawing/2014/main" id="{AF8ACC7C-C508-40C5-BA6C-3473B8C09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6" y="3983039"/>
            <a:ext cx="10826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5">
            <a:extLst>
              <a:ext uri="{FF2B5EF4-FFF2-40B4-BE49-F238E27FC236}">
                <a16:creationId xmlns:a16="http://schemas.microsoft.com/office/drawing/2014/main" id="{5B9BAE6D-DD0D-4BF1-A252-BFCBD33B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4" y="4375151"/>
            <a:ext cx="12922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6">
            <a:extLst>
              <a:ext uri="{FF2B5EF4-FFF2-40B4-BE49-F238E27FC236}">
                <a16:creationId xmlns:a16="http://schemas.microsoft.com/office/drawing/2014/main" id="{3C5FFD8C-8CB0-4653-BDEE-1F08C4B44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4427539"/>
            <a:ext cx="13525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7">
            <a:extLst>
              <a:ext uri="{FF2B5EF4-FFF2-40B4-BE49-F238E27FC236}">
                <a16:creationId xmlns:a16="http://schemas.microsoft.com/office/drawing/2014/main" id="{795CB13B-161F-44BD-8E48-A0639182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4" y="3732214"/>
            <a:ext cx="19970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>
            <a:extLst>
              <a:ext uri="{FF2B5EF4-FFF2-40B4-BE49-F238E27FC236}">
                <a16:creationId xmlns:a16="http://schemas.microsoft.com/office/drawing/2014/main" id="{B73D505B-F748-4113-BB34-1117EF1314DD}"/>
              </a:ext>
            </a:extLst>
          </p:cNvPr>
          <p:cNvSpPr/>
          <p:nvPr/>
        </p:nvSpPr>
        <p:spPr>
          <a:xfrm>
            <a:off x="1731963" y="204788"/>
            <a:ext cx="8756650" cy="6457950"/>
          </a:xfrm>
          <a:custGeom>
            <a:avLst/>
            <a:gdLst>
              <a:gd name="connsiteX0" fmla="*/ 303746 w 8778115"/>
              <a:gd name="connsiteY0" fmla="*/ 822022 h 6480331"/>
              <a:gd name="connsiteX1" fmla="*/ 329503 w 8778115"/>
              <a:gd name="connsiteY1" fmla="*/ 603082 h 6480331"/>
              <a:gd name="connsiteX2" fmla="*/ 213593 w 8778115"/>
              <a:gd name="connsiteY2" fmla="*/ 397020 h 6480331"/>
              <a:gd name="connsiteX3" fmla="*/ 329503 w 8778115"/>
              <a:gd name="connsiteY3" fmla="*/ 113684 h 6480331"/>
              <a:gd name="connsiteX4" fmla="*/ 1153751 w 8778115"/>
              <a:gd name="connsiteY4" fmla="*/ 178079 h 6480331"/>
              <a:gd name="connsiteX5" fmla="*/ 1552996 w 8778115"/>
              <a:gd name="connsiteY5" fmla="*/ 23532 h 6480331"/>
              <a:gd name="connsiteX6" fmla="*/ 2093909 w 8778115"/>
              <a:gd name="connsiteY6" fmla="*/ 229594 h 6480331"/>
              <a:gd name="connsiteX7" fmla="*/ 2776489 w 8778115"/>
              <a:gd name="connsiteY7" fmla="*/ 319746 h 6480331"/>
              <a:gd name="connsiteX8" fmla="*/ 3137098 w 8778115"/>
              <a:gd name="connsiteY8" fmla="*/ 126563 h 6480331"/>
              <a:gd name="connsiteX9" fmla="*/ 3845436 w 8778115"/>
              <a:gd name="connsiteY9" fmla="*/ 62169 h 6480331"/>
              <a:gd name="connsiteX10" fmla="*/ 4270439 w 8778115"/>
              <a:gd name="connsiteY10" fmla="*/ 358383 h 6480331"/>
              <a:gd name="connsiteX11" fmla="*/ 4965898 w 8778115"/>
              <a:gd name="connsiteY11" fmla="*/ 384141 h 6480331"/>
              <a:gd name="connsiteX12" fmla="*/ 5300748 w 8778115"/>
              <a:gd name="connsiteY12" fmla="*/ 10653 h 6480331"/>
              <a:gd name="connsiteX13" fmla="*/ 6266664 w 8778115"/>
              <a:gd name="connsiteY13" fmla="*/ 126563 h 6480331"/>
              <a:gd name="connsiteX14" fmla="*/ 6575757 w 8778115"/>
              <a:gd name="connsiteY14" fmla="*/ 384141 h 6480331"/>
              <a:gd name="connsiteX15" fmla="*/ 7245458 w 8778115"/>
              <a:gd name="connsiteY15" fmla="*/ 319746 h 6480331"/>
              <a:gd name="connsiteX16" fmla="*/ 8031070 w 8778115"/>
              <a:gd name="connsiteY16" fmla="*/ 36411 h 6480331"/>
              <a:gd name="connsiteX17" fmla="*/ 8546224 w 8778115"/>
              <a:gd name="connsiteY17" fmla="*/ 75048 h 6480331"/>
              <a:gd name="connsiteX18" fmla="*/ 8739408 w 8778115"/>
              <a:gd name="connsiteY18" fmla="*/ 397020 h 6480331"/>
              <a:gd name="connsiteX19" fmla="*/ 8584861 w 8778115"/>
              <a:gd name="connsiteY19" fmla="*/ 912174 h 6480331"/>
              <a:gd name="connsiteX20" fmla="*/ 8778044 w 8778115"/>
              <a:gd name="connsiteY20" fmla="*/ 1568997 h 6480331"/>
              <a:gd name="connsiteX21" fmla="*/ 8559103 w 8778115"/>
              <a:gd name="connsiteY21" fmla="*/ 2547791 h 6480331"/>
              <a:gd name="connsiteX22" fmla="*/ 8752286 w 8778115"/>
              <a:gd name="connsiteY22" fmla="*/ 3346282 h 6480331"/>
              <a:gd name="connsiteX23" fmla="*/ 8571982 w 8778115"/>
              <a:gd name="connsiteY23" fmla="*/ 3977346 h 6480331"/>
              <a:gd name="connsiteX24" fmla="*/ 8662134 w 8778115"/>
              <a:gd name="connsiteY24" fmla="*/ 4711442 h 6480331"/>
              <a:gd name="connsiteX25" fmla="*/ 8520467 w 8778115"/>
              <a:gd name="connsiteY25" fmla="*/ 5278113 h 6480331"/>
              <a:gd name="connsiteX26" fmla="*/ 8752286 w 8778115"/>
              <a:gd name="connsiteY26" fmla="*/ 5973572 h 6480331"/>
              <a:gd name="connsiteX27" fmla="*/ 8559103 w 8778115"/>
              <a:gd name="connsiteY27" fmla="*/ 6450090 h 6480331"/>
              <a:gd name="connsiteX28" fmla="*/ 7503036 w 8778115"/>
              <a:gd name="connsiteY28" fmla="*/ 6231149 h 6480331"/>
              <a:gd name="connsiteX29" fmla="*/ 6640151 w 8778115"/>
              <a:gd name="connsiteY29" fmla="*/ 6424332 h 6480331"/>
              <a:gd name="connsiteX30" fmla="*/ 5184839 w 8778115"/>
              <a:gd name="connsiteY30" fmla="*/ 6295543 h 6480331"/>
              <a:gd name="connsiteX31" fmla="*/ 3690889 w 8778115"/>
              <a:gd name="connsiteY31" fmla="*/ 6424332 h 6480331"/>
              <a:gd name="connsiteX32" fmla="*/ 2995430 w 8778115"/>
              <a:gd name="connsiteY32" fmla="*/ 6140997 h 6480331"/>
              <a:gd name="connsiteX33" fmla="*/ 2274213 w 8778115"/>
              <a:gd name="connsiteY33" fmla="*/ 6475848 h 6480331"/>
              <a:gd name="connsiteX34" fmla="*/ 1385571 w 8778115"/>
              <a:gd name="connsiteY34" fmla="*/ 6321301 h 6480331"/>
              <a:gd name="connsiteX35" fmla="*/ 767385 w 8778115"/>
              <a:gd name="connsiteY35" fmla="*/ 6140997 h 6480331"/>
              <a:gd name="connsiteX36" fmla="*/ 136320 w 8778115"/>
              <a:gd name="connsiteY36" fmla="*/ 6385696 h 6480331"/>
              <a:gd name="connsiteX37" fmla="*/ 20410 w 8778115"/>
              <a:gd name="connsiteY37" fmla="*/ 5548569 h 6480331"/>
              <a:gd name="connsiteX38" fmla="*/ 432534 w 8778115"/>
              <a:gd name="connsiteY38" fmla="*/ 4917504 h 6480331"/>
              <a:gd name="connsiteX39" fmla="*/ 226472 w 8778115"/>
              <a:gd name="connsiteY39" fmla="*/ 4119014 h 6480331"/>
              <a:gd name="connsiteX40" fmla="*/ 445413 w 8778115"/>
              <a:gd name="connsiteY40" fmla="*/ 3384918 h 6480331"/>
              <a:gd name="connsiteX41" fmla="*/ 110562 w 8778115"/>
              <a:gd name="connsiteY41" fmla="*/ 2419003 h 6480331"/>
              <a:gd name="connsiteX42" fmla="*/ 355261 w 8778115"/>
              <a:gd name="connsiteY42" fmla="*/ 1672028 h 6480331"/>
              <a:gd name="connsiteX43" fmla="*/ 226472 w 8778115"/>
              <a:gd name="connsiteY43" fmla="*/ 1118236 h 6480331"/>
              <a:gd name="connsiteX44" fmla="*/ 303746 w 8778115"/>
              <a:gd name="connsiteY44" fmla="*/ 822022 h 6480331"/>
              <a:gd name="connsiteX0" fmla="*/ 303746 w 8778115"/>
              <a:gd name="connsiteY0" fmla="*/ 820524 h 6478833"/>
              <a:gd name="connsiteX1" fmla="*/ 329503 w 8778115"/>
              <a:gd name="connsiteY1" fmla="*/ 601584 h 6478833"/>
              <a:gd name="connsiteX2" fmla="*/ 213593 w 8778115"/>
              <a:gd name="connsiteY2" fmla="*/ 395522 h 6478833"/>
              <a:gd name="connsiteX3" fmla="*/ 329503 w 8778115"/>
              <a:gd name="connsiteY3" fmla="*/ 112186 h 6478833"/>
              <a:gd name="connsiteX4" fmla="*/ 1153751 w 8778115"/>
              <a:gd name="connsiteY4" fmla="*/ 176581 h 6478833"/>
              <a:gd name="connsiteX5" fmla="*/ 1552996 w 8778115"/>
              <a:gd name="connsiteY5" fmla="*/ 22034 h 6478833"/>
              <a:gd name="connsiteX6" fmla="*/ 2093909 w 8778115"/>
              <a:gd name="connsiteY6" fmla="*/ 228096 h 6478833"/>
              <a:gd name="connsiteX7" fmla="*/ 2776489 w 8778115"/>
              <a:gd name="connsiteY7" fmla="*/ 318248 h 6478833"/>
              <a:gd name="connsiteX8" fmla="*/ 3137098 w 8778115"/>
              <a:gd name="connsiteY8" fmla="*/ 125065 h 6478833"/>
              <a:gd name="connsiteX9" fmla="*/ 3845436 w 8778115"/>
              <a:gd name="connsiteY9" fmla="*/ 60671 h 6478833"/>
              <a:gd name="connsiteX10" fmla="*/ 4270439 w 8778115"/>
              <a:gd name="connsiteY10" fmla="*/ 356885 h 6478833"/>
              <a:gd name="connsiteX11" fmla="*/ 5300748 w 8778115"/>
              <a:gd name="connsiteY11" fmla="*/ 9155 h 6478833"/>
              <a:gd name="connsiteX12" fmla="*/ 6266664 w 8778115"/>
              <a:gd name="connsiteY12" fmla="*/ 125065 h 6478833"/>
              <a:gd name="connsiteX13" fmla="*/ 6575757 w 8778115"/>
              <a:gd name="connsiteY13" fmla="*/ 382643 h 6478833"/>
              <a:gd name="connsiteX14" fmla="*/ 7245458 w 8778115"/>
              <a:gd name="connsiteY14" fmla="*/ 318248 h 6478833"/>
              <a:gd name="connsiteX15" fmla="*/ 8031070 w 8778115"/>
              <a:gd name="connsiteY15" fmla="*/ 34913 h 6478833"/>
              <a:gd name="connsiteX16" fmla="*/ 8546224 w 8778115"/>
              <a:gd name="connsiteY16" fmla="*/ 73550 h 6478833"/>
              <a:gd name="connsiteX17" fmla="*/ 8739408 w 8778115"/>
              <a:gd name="connsiteY17" fmla="*/ 395522 h 6478833"/>
              <a:gd name="connsiteX18" fmla="*/ 8584861 w 8778115"/>
              <a:gd name="connsiteY18" fmla="*/ 910676 h 6478833"/>
              <a:gd name="connsiteX19" fmla="*/ 8778044 w 8778115"/>
              <a:gd name="connsiteY19" fmla="*/ 1567499 h 6478833"/>
              <a:gd name="connsiteX20" fmla="*/ 8559103 w 8778115"/>
              <a:gd name="connsiteY20" fmla="*/ 2546293 h 6478833"/>
              <a:gd name="connsiteX21" fmla="*/ 8752286 w 8778115"/>
              <a:gd name="connsiteY21" fmla="*/ 3344784 h 6478833"/>
              <a:gd name="connsiteX22" fmla="*/ 8571982 w 8778115"/>
              <a:gd name="connsiteY22" fmla="*/ 3975848 h 6478833"/>
              <a:gd name="connsiteX23" fmla="*/ 8662134 w 8778115"/>
              <a:gd name="connsiteY23" fmla="*/ 4709944 h 6478833"/>
              <a:gd name="connsiteX24" fmla="*/ 8520467 w 8778115"/>
              <a:gd name="connsiteY24" fmla="*/ 5276615 h 6478833"/>
              <a:gd name="connsiteX25" fmla="*/ 8752286 w 8778115"/>
              <a:gd name="connsiteY25" fmla="*/ 5972074 h 6478833"/>
              <a:gd name="connsiteX26" fmla="*/ 8559103 w 8778115"/>
              <a:gd name="connsiteY26" fmla="*/ 6448592 h 6478833"/>
              <a:gd name="connsiteX27" fmla="*/ 7503036 w 8778115"/>
              <a:gd name="connsiteY27" fmla="*/ 6229651 h 6478833"/>
              <a:gd name="connsiteX28" fmla="*/ 6640151 w 8778115"/>
              <a:gd name="connsiteY28" fmla="*/ 6422834 h 6478833"/>
              <a:gd name="connsiteX29" fmla="*/ 5184839 w 8778115"/>
              <a:gd name="connsiteY29" fmla="*/ 6294045 h 6478833"/>
              <a:gd name="connsiteX30" fmla="*/ 3690889 w 8778115"/>
              <a:gd name="connsiteY30" fmla="*/ 6422834 h 6478833"/>
              <a:gd name="connsiteX31" fmla="*/ 2995430 w 8778115"/>
              <a:gd name="connsiteY31" fmla="*/ 6139499 h 6478833"/>
              <a:gd name="connsiteX32" fmla="*/ 2274213 w 8778115"/>
              <a:gd name="connsiteY32" fmla="*/ 6474350 h 6478833"/>
              <a:gd name="connsiteX33" fmla="*/ 1385571 w 8778115"/>
              <a:gd name="connsiteY33" fmla="*/ 6319803 h 6478833"/>
              <a:gd name="connsiteX34" fmla="*/ 767385 w 8778115"/>
              <a:gd name="connsiteY34" fmla="*/ 6139499 h 6478833"/>
              <a:gd name="connsiteX35" fmla="*/ 136320 w 8778115"/>
              <a:gd name="connsiteY35" fmla="*/ 6384198 h 6478833"/>
              <a:gd name="connsiteX36" fmla="*/ 20410 w 8778115"/>
              <a:gd name="connsiteY36" fmla="*/ 5547071 h 6478833"/>
              <a:gd name="connsiteX37" fmla="*/ 432534 w 8778115"/>
              <a:gd name="connsiteY37" fmla="*/ 4916006 h 6478833"/>
              <a:gd name="connsiteX38" fmla="*/ 226472 w 8778115"/>
              <a:gd name="connsiteY38" fmla="*/ 4117516 h 6478833"/>
              <a:gd name="connsiteX39" fmla="*/ 445413 w 8778115"/>
              <a:gd name="connsiteY39" fmla="*/ 3383420 h 6478833"/>
              <a:gd name="connsiteX40" fmla="*/ 110562 w 8778115"/>
              <a:gd name="connsiteY40" fmla="*/ 2417505 h 6478833"/>
              <a:gd name="connsiteX41" fmla="*/ 355261 w 8778115"/>
              <a:gd name="connsiteY41" fmla="*/ 1670530 h 6478833"/>
              <a:gd name="connsiteX42" fmla="*/ 226472 w 8778115"/>
              <a:gd name="connsiteY42" fmla="*/ 1116738 h 6478833"/>
              <a:gd name="connsiteX43" fmla="*/ 303746 w 8778115"/>
              <a:gd name="connsiteY43" fmla="*/ 820524 h 6478833"/>
              <a:gd name="connsiteX0" fmla="*/ 303746 w 8778115"/>
              <a:gd name="connsiteY0" fmla="*/ 814532 h 6472841"/>
              <a:gd name="connsiteX1" fmla="*/ 329503 w 8778115"/>
              <a:gd name="connsiteY1" fmla="*/ 595592 h 6472841"/>
              <a:gd name="connsiteX2" fmla="*/ 213593 w 8778115"/>
              <a:gd name="connsiteY2" fmla="*/ 389530 h 6472841"/>
              <a:gd name="connsiteX3" fmla="*/ 329503 w 8778115"/>
              <a:gd name="connsiteY3" fmla="*/ 106194 h 6472841"/>
              <a:gd name="connsiteX4" fmla="*/ 1153751 w 8778115"/>
              <a:gd name="connsiteY4" fmla="*/ 170589 h 6472841"/>
              <a:gd name="connsiteX5" fmla="*/ 1552996 w 8778115"/>
              <a:gd name="connsiteY5" fmla="*/ 16042 h 6472841"/>
              <a:gd name="connsiteX6" fmla="*/ 2093909 w 8778115"/>
              <a:gd name="connsiteY6" fmla="*/ 222104 h 6472841"/>
              <a:gd name="connsiteX7" fmla="*/ 2776489 w 8778115"/>
              <a:gd name="connsiteY7" fmla="*/ 312256 h 6472841"/>
              <a:gd name="connsiteX8" fmla="*/ 3137098 w 8778115"/>
              <a:gd name="connsiteY8" fmla="*/ 119073 h 6472841"/>
              <a:gd name="connsiteX9" fmla="*/ 3845436 w 8778115"/>
              <a:gd name="connsiteY9" fmla="*/ 54679 h 6472841"/>
              <a:gd name="connsiteX10" fmla="*/ 4270439 w 8778115"/>
              <a:gd name="connsiteY10" fmla="*/ 350893 h 6472841"/>
              <a:gd name="connsiteX11" fmla="*/ 4772715 w 8778115"/>
              <a:gd name="connsiteY11" fmla="*/ 234983 h 6472841"/>
              <a:gd name="connsiteX12" fmla="*/ 5300748 w 8778115"/>
              <a:gd name="connsiteY12" fmla="*/ 3163 h 6472841"/>
              <a:gd name="connsiteX13" fmla="*/ 6266664 w 8778115"/>
              <a:gd name="connsiteY13" fmla="*/ 119073 h 6472841"/>
              <a:gd name="connsiteX14" fmla="*/ 6575757 w 8778115"/>
              <a:gd name="connsiteY14" fmla="*/ 376651 h 6472841"/>
              <a:gd name="connsiteX15" fmla="*/ 7245458 w 8778115"/>
              <a:gd name="connsiteY15" fmla="*/ 312256 h 6472841"/>
              <a:gd name="connsiteX16" fmla="*/ 8031070 w 8778115"/>
              <a:gd name="connsiteY16" fmla="*/ 28921 h 6472841"/>
              <a:gd name="connsiteX17" fmla="*/ 8546224 w 8778115"/>
              <a:gd name="connsiteY17" fmla="*/ 67558 h 6472841"/>
              <a:gd name="connsiteX18" fmla="*/ 8739408 w 8778115"/>
              <a:gd name="connsiteY18" fmla="*/ 389530 h 6472841"/>
              <a:gd name="connsiteX19" fmla="*/ 8584861 w 8778115"/>
              <a:gd name="connsiteY19" fmla="*/ 904684 h 6472841"/>
              <a:gd name="connsiteX20" fmla="*/ 8778044 w 8778115"/>
              <a:gd name="connsiteY20" fmla="*/ 1561507 h 6472841"/>
              <a:gd name="connsiteX21" fmla="*/ 8559103 w 8778115"/>
              <a:gd name="connsiteY21" fmla="*/ 2540301 h 6472841"/>
              <a:gd name="connsiteX22" fmla="*/ 8752286 w 8778115"/>
              <a:gd name="connsiteY22" fmla="*/ 3338792 h 6472841"/>
              <a:gd name="connsiteX23" fmla="*/ 8571982 w 8778115"/>
              <a:gd name="connsiteY23" fmla="*/ 3969856 h 6472841"/>
              <a:gd name="connsiteX24" fmla="*/ 8662134 w 8778115"/>
              <a:gd name="connsiteY24" fmla="*/ 4703952 h 6472841"/>
              <a:gd name="connsiteX25" fmla="*/ 8520467 w 8778115"/>
              <a:gd name="connsiteY25" fmla="*/ 5270623 h 6472841"/>
              <a:gd name="connsiteX26" fmla="*/ 8752286 w 8778115"/>
              <a:gd name="connsiteY26" fmla="*/ 5966082 h 6472841"/>
              <a:gd name="connsiteX27" fmla="*/ 8559103 w 8778115"/>
              <a:gd name="connsiteY27" fmla="*/ 6442600 h 6472841"/>
              <a:gd name="connsiteX28" fmla="*/ 7503036 w 8778115"/>
              <a:gd name="connsiteY28" fmla="*/ 6223659 h 6472841"/>
              <a:gd name="connsiteX29" fmla="*/ 6640151 w 8778115"/>
              <a:gd name="connsiteY29" fmla="*/ 6416842 h 6472841"/>
              <a:gd name="connsiteX30" fmla="*/ 5184839 w 8778115"/>
              <a:gd name="connsiteY30" fmla="*/ 6288053 h 6472841"/>
              <a:gd name="connsiteX31" fmla="*/ 3690889 w 8778115"/>
              <a:gd name="connsiteY31" fmla="*/ 6416842 h 6472841"/>
              <a:gd name="connsiteX32" fmla="*/ 2995430 w 8778115"/>
              <a:gd name="connsiteY32" fmla="*/ 6133507 h 6472841"/>
              <a:gd name="connsiteX33" fmla="*/ 2274213 w 8778115"/>
              <a:gd name="connsiteY33" fmla="*/ 6468358 h 6472841"/>
              <a:gd name="connsiteX34" fmla="*/ 1385571 w 8778115"/>
              <a:gd name="connsiteY34" fmla="*/ 6313811 h 6472841"/>
              <a:gd name="connsiteX35" fmla="*/ 767385 w 8778115"/>
              <a:gd name="connsiteY35" fmla="*/ 6133507 h 6472841"/>
              <a:gd name="connsiteX36" fmla="*/ 136320 w 8778115"/>
              <a:gd name="connsiteY36" fmla="*/ 6378206 h 6472841"/>
              <a:gd name="connsiteX37" fmla="*/ 20410 w 8778115"/>
              <a:gd name="connsiteY37" fmla="*/ 5541079 h 6472841"/>
              <a:gd name="connsiteX38" fmla="*/ 432534 w 8778115"/>
              <a:gd name="connsiteY38" fmla="*/ 4910014 h 6472841"/>
              <a:gd name="connsiteX39" fmla="*/ 226472 w 8778115"/>
              <a:gd name="connsiteY39" fmla="*/ 4111524 h 6472841"/>
              <a:gd name="connsiteX40" fmla="*/ 445413 w 8778115"/>
              <a:gd name="connsiteY40" fmla="*/ 3377428 h 6472841"/>
              <a:gd name="connsiteX41" fmla="*/ 110562 w 8778115"/>
              <a:gd name="connsiteY41" fmla="*/ 2411513 h 6472841"/>
              <a:gd name="connsiteX42" fmla="*/ 355261 w 8778115"/>
              <a:gd name="connsiteY42" fmla="*/ 1664538 h 6472841"/>
              <a:gd name="connsiteX43" fmla="*/ 226472 w 8778115"/>
              <a:gd name="connsiteY43" fmla="*/ 1110746 h 6472841"/>
              <a:gd name="connsiteX44" fmla="*/ 303746 w 8778115"/>
              <a:gd name="connsiteY44" fmla="*/ 814532 h 6472841"/>
              <a:gd name="connsiteX0" fmla="*/ 303746 w 8778115"/>
              <a:gd name="connsiteY0" fmla="*/ 813319 h 6471628"/>
              <a:gd name="connsiteX1" fmla="*/ 329503 w 8778115"/>
              <a:gd name="connsiteY1" fmla="*/ 594379 h 6471628"/>
              <a:gd name="connsiteX2" fmla="*/ 213593 w 8778115"/>
              <a:gd name="connsiteY2" fmla="*/ 388317 h 6471628"/>
              <a:gd name="connsiteX3" fmla="*/ 329503 w 8778115"/>
              <a:gd name="connsiteY3" fmla="*/ 104981 h 6471628"/>
              <a:gd name="connsiteX4" fmla="*/ 1153751 w 8778115"/>
              <a:gd name="connsiteY4" fmla="*/ 169376 h 6471628"/>
              <a:gd name="connsiteX5" fmla="*/ 1552996 w 8778115"/>
              <a:gd name="connsiteY5" fmla="*/ 14829 h 6471628"/>
              <a:gd name="connsiteX6" fmla="*/ 2093909 w 8778115"/>
              <a:gd name="connsiteY6" fmla="*/ 220891 h 6471628"/>
              <a:gd name="connsiteX7" fmla="*/ 2776489 w 8778115"/>
              <a:gd name="connsiteY7" fmla="*/ 311043 h 6471628"/>
              <a:gd name="connsiteX8" fmla="*/ 3137098 w 8778115"/>
              <a:gd name="connsiteY8" fmla="*/ 117860 h 6471628"/>
              <a:gd name="connsiteX9" fmla="*/ 3845436 w 8778115"/>
              <a:gd name="connsiteY9" fmla="*/ 53466 h 6471628"/>
              <a:gd name="connsiteX10" fmla="*/ 4270439 w 8778115"/>
              <a:gd name="connsiteY10" fmla="*/ 349680 h 6471628"/>
              <a:gd name="connsiteX11" fmla="*/ 4772715 w 8778115"/>
              <a:gd name="connsiteY11" fmla="*/ 233770 h 6471628"/>
              <a:gd name="connsiteX12" fmla="*/ 5300748 w 8778115"/>
              <a:gd name="connsiteY12" fmla="*/ 1950 h 6471628"/>
              <a:gd name="connsiteX13" fmla="*/ 6575757 w 8778115"/>
              <a:gd name="connsiteY13" fmla="*/ 375438 h 6471628"/>
              <a:gd name="connsiteX14" fmla="*/ 7245458 w 8778115"/>
              <a:gd name="connsiteY14" fmla="*/ 311043 h 6471628"/>
              <a:gd name="connsiteX15" fmla="*/ 8031070 w 8778115"/>
              <a:gd name="connsiteY15" fmla="*/ 27708 h 6471628"/>
              <a:gd name="connsiteX16" fmla="*/ 8546224 w 8778115"/>
              <a:gd name="connsiteY16" fmla="*/ 66345 h 6471628"/>
              <a:gd name="connsiteX17" fmla="*/ 8739408 w 8778115"/>
              <a:gd name="connsiteY17" fmla="*/ 388317 h 6471628"/>
              <a:gd name="connsiteX18" fmla="*/ 8584861 w 8778115"/>
              <a:gd name="connsiteY18" fmla="*/ 903471 h 6471628"/>
              <a:gd name="connsiteX19" fmla="*/ 8778044 w 8778115"/>
              <a:gd name="connsiteY19" fmla="*/ 1560294 h 6471628"/>
              <a:gd name="connsiteX20" fmla="*/ 8559103 w 8778115"/>
              <a:gd name="connsiteY20" fmla="*/ 2539088 h 6471628"/>
              <a:gd name="connsiteX21" fmla="*/ 8752286 w 8778115"/>
              <a:gd name="connsiteY21" fmla="*/ 3337579 h 6471628"/>
              <a:gd name="connsiteX22" fmla="*/ 8571982 w 8778115"/>
              <a:gd name="connsiteY22" fmla="*/ 3968643 h 6471628"/>
              <a:gd name="connsiteX23" fmla="*/ 8662134 w 8778115"/>
              <a:gd name="connsiteY23" fmla="*/ 4702739 h 6471628"/>
              <a:gd name="connsiteX24" fmla="*/ 8520467 w 8778115"/>
              <a:gd name="connsiteY24" fmla="*/ 5269410 h 6471628"/>
              <a:gd name="connsiteX25" fmla="*/ 8752286 w 8778115"/>
              <a:gd name="connsiteY25" fmla="*/ 5964869 h 6471628"/>
              <a:gd name="connsiteX26" fmla="*/ 8559103 w 8778115"/>
              <a:gd name="connsiteY26" fmla="*/ 6441387 h 6471628"/>
              <a:gd name="connsiteX27" fmla="*/ 7503036 w 8778115"/>
              <a:gd name="connsiteY27" fmla="*/ 6222446 h 6471628"/>
              <a:gd name="connsiteX28" fmla="*/ 6640151 w 8778115"/>
              <a:gd name="connsiteY28" fmla="*/ 6415629 h 6471628"/>
              <a:gd name="connsiteX29" fmla="*/ 5184839 w 8778115"/>
              <a:gd name="connsiteY29" fmla="*/ 6286840 h 6471628"/>
              <a:gd name="connsiteX30" fmla="*/ 3690889 w 8778115"/>
              <a:gd name="connsiteY30" fmla="*/ 6415629 h 6471628"/>
              <a:gd name="connsiteX31" fmla="*/ 2995430 w 8778115"/>
              <a:gd name="connsiteY31" fmla="*/ 6132294 h 6471628"/>
              <a:gd name="connsiteX32" fmla="*/ 2274213 w 8778115"/>
              <a:gd name="connsiteY32" fmla="*/ 6467145 h 6471628"/>
              <a:gd name="connsiteX33" fmla="*/ 1385571 w 8778115"/>
              <a:gd name="connsiteY33" fmla="*/ 6312598 h 6471628"/>
              <a:gd name="connsiteX34" fmla="*/ 767385 w 8778115"/>
              <a:gd name="connsiteY34" fmla="*/ 6132294 h 6471628"/>
              <a:gd name="connsiteX35" fmla="*/ 136320 w 8778115"/>
              <a:gd name="connsiteY35" fmla="*/ 6376993 h 6471628"/>
              <a:gd name="connsiteX36" fmla="*/ 20410 w 8778115"/>
              <a:gd name="connsiteY36" fmla="*/ 5539866 h 6471628"/>
              <a:gd name="connsiteX37" fmla="*/ 432534 w 8778115"/>
              <a:gd name="connsiteY37" fmla="*/ 4908801 h 6471628"/>
              <a:gd name="connsiteX38" fmla="*/ 226472 w 8778115"/>
              <a:gd name="connsiteY38" fmla="*/ 4110311 h 6471628"/>
              <a:gd name="connsiteX39" fmla="*/ 445413 w 8778115"/>
              <a:gd name="connsiteY39" fmla="*/ 3376215 h 6471628"/>
              <a:gd name="connsiteX40" fmla="*/ 110562 w 8778115"/>
              <a:gd name="connsiteY40" fmla="*/ 2410300 h 6471628"/>
              <a:gd name="connsiteX41" fmla="*/ 355261 w 8778115"/>
              <a:gd name="connsiteY41" fmla="*/ 1663325 h 6471628"/>
              <a:gd name="connsiteX42" fmla="*/ 226472 w 8778115"/>
              <a:gd name="connsiteY42" fmla="*/ 1109533 h 6471628"/>
              <a:gd name="connsiteX43" fmla="*/ 303746 w 8778115"/>
              <a:gd name="connsiteY43" fmla="*/ 813319 h 6471628"/>
              <a:gd name="connsiteX0" fmla="*/ 303746 w 8778115"/>
              <a:gd name="connsiteY0" fmla="*/ 813319 h 6471628"/>
              <a:gd name="connsiteX1" fmla="*/ 329503 w 8778115"/>
              <a:gd name="connsiteY1" fmla="*/ 594379 h 6471628"/>
              <a:gd name="connsiteX2" fmla="*/ 213593 w 8778115"/>
              <a:gd name="connsiteY2" fmla="*/ 388317 h 6471628"/>
              <a:gd name="connsiteX3" fmla="*/ 329503 w 8778115"/>
              <a:gd name="connsiteY3" fmla="*/ 104981 h 6471628"/>
              <a:gd name="connsiteX4" fmla="*/ 1153751 w 8778115"/>
              <a:gd name="connsiteY4" fmla="*/ 169376 h 6471628"/>
              <a:gd name="connsiteX5" fmla="*/ 1552996 w 8778115"/>
              <a:gd name="connsiteY5" fmla="*/ 14829 h 6471628"/>
              <a:gd name="connsiteX6" fmla="*/ 2093909 w 8778115"/>
              <a:gd name="connsiteY6" fmla="*/ 220891 h 6471628"/>
              <a:gd name="connsiteX7" fmla="*/ 2776489 w 8778115"/>
              <a:gd name="connsiteY7" fmla="*/ 311043 h 6471628"/>
              <a:gd name="connsiteX8" fmla="*/ 3137098 w 8778115"/>
              <a:gd name="connsiteY8" fmla="*/ 117860 h 6471628"/>
              <a:gd name="connsiteX9" fmla="*/ 3845436 w 8778115"/>
              <a:gd name="connsiteY9" fmla="*/ 53466 h 6471628"/>
              <a:gd name="connsiteX10" fmla="*/ 4270439 w 8778115"/>
              <a:gd name="connsiteY10" fmla="*/ 349680 h 6471628"/>
              <a:gd name="connsiteX11" fmla="*/ 4772715 w 8778115"/>
              <a:gd name="connsiteY11" fmla="*/ 233770 h 6471628"/>
              <a:gd name="connsiteX12" fmla="*/ 5764387 w 8778115"/>
              <a:gd name="connsiteY12" fmla="*/ 1950 h 6471628"/>
              <a:gd name="connsiteX13" fmla="*/ 6575757 w 8778115"/>
              <a:gd name="connsiteY13" fmla="*/ 375438 h 6471628"/>
              <a:gd name="connsiteX14" fmla="*/ 7245458 w 8778115"/>
              <a:gd name="connsiteY14" fmla="*/ 311043 h 6471628"/>
              <a:gd name="connsiteX15" fmla="*/ 8031070 w 8778115"/>
              <a:gd name="connsiteY15" fmla="*/ 27708 h 6471628"/>
              <a:gd name="connsiteX16" fmla="*/ 8546224 w 8778115"/>
              <a:gd name="connsiteY16" fmla="*/ 66345 h 6471628"/>
              <a:gd name="connsiteX17" fmla="*/ 8739408 w 8778115"/>
              <a:gd name="connsiteY17" fmla="*/ 388317 h 6471628"/>
              <a:gd name="connsiteX18" fmla="*/ 8584861 w 8778115"/>
              <a:gd name="connsiteY18" fmla="*/ 903471 h 6471628"/>
              <a:gd name="connsiteX19" fmla="*/ 8778044 w 8778115"/>
              <a:gd name="connsiteY19" fmla="*/ 1560294 h 6471628"/>
              <a:gd name="connsiteX20" fmla="*/ 8559103 w 8778115"/>
              <a:gd name="connsiteY20" fmla="*/ 2539088 h 6471628"/>
              <a:gd name="connsiteX21" fmla="*/ 8752286 w 8778115"/>
              <a:gd name="connsiteY21" fmla="*/ 3337579 h 6471628"/>
              <a:gd name="connsiteX22" fmla="*/ 8571982 w 8778115"/>
              <a:gd name="connsiteY22" fmla="*/ 3968643 h 6471628"/>
              <a:gd name="connsiteX23" fmla="*/ 8662134 w 8778115"/>
              <a:gd name="connsiteY23" fmla="*/ 4702739 h 6471628"/>
              <a:gd name="connsiteX24" fmla="*/ 8520467 w 8778115"/>
              <a:gd name="connsiteY24" fmla="*/ 5269410 h 6471628"/>
              <a:gd name="connsiteX25" fmla="*/ 8752286 w 8778115"/>
              <a:gd name="connsiteY25" fmla="*/ 5964869 h 6471628"/>
              <a:gd name="connsiteX26" fmla="*/ 8559103 w 8778115"/>
              <a:gd name="connsiteY26" fmla="*/ 6441387 h 6471628"/>
              <a:gd name="connsiteX27" fmla="*/ 7503036 w 8778115"/>
              <a:gd name="connsiteY27" fmla="*/ 6222446 h 6471628"/>
              <a:gd name="connsiteX28" fmla="*/ 6640151 w 8778115"/>
              <a:gd name="connsiteY28" fmla="*/ 6415629 h 6471628"/>
              <a:gd name="connsiteX29" fmla="*/ 5184839 w 8778115"/>
              <a:gd name="connsiteY29" fmla="*/ 6286840 h 6471628"/>
              <a:gd name="connsiteX30" fmla="*/ 3690889 w 8778115"/>
              <a:gd name="connsiteY30" fmla="*/ 6415629 h 6471628"/>
              <a:gd name="connsiteX31" fmla="*/ 2995430 w 8778115"/>
              <a:gd name="connsiteY31" fmla="*/ 6132294 h 6471628"/>
              <a:gd name="connsiteX32" fmla="*/ 2274213 w 8778115"/>
              <a:gd name="connsiteY32" fmla="*/ 6467145 h 6471628"/>
              <a:gd name="connsiteX33" fmla="*/ 1385571 w 8778115"/>
              <a:gd name="connsiteY33" fmla="*/ 6312598 h 6471628"/>
              <a:gd name="connsiteX34" fmla="*/ 767385 w 8778115"/>
              <a:gd name="connsiteY34" fmla="*/ 6132294 h 6471628"/>
              <a:gd name="connsiteX35" fmla="*/ 136320 w 8778115"/>
              <a:gd name="connsiteY35" fmla="*/ 6376993 h 6471628"/>
              <a:gd name="connsiteX36" fmla="*/ 20410 w 8778115"/>
              <a:gd name="connsiteY36" fmla="*/ 5539866 h 6471628"/>
              <a:gd name="connsiteX37" fmla="*/ 432534 w 8778115"/>
              <a:gd name="connsiteY37" fmla="*/ 4908801 h 6471628"/>
              <a:gd name="connsiteX38" fmla="*/ 226472 w 8778115"/>
              <a:gd name="connsiteY38" fmla="*/ 4110311 h 6471628"/>
              <a:gd name="connsiteX39" fmla="*/ 445413 w 8778115"/>
              <a:gd name="connsiteY39" fmla="*/ 3376215 h 6471628"/>
              <a:gd name="connsiteX40" fmla="*/ 110562 w 8778115"/>
              <a:gd name="connsiteY40" fmla="*/ 2410300 h 6471628"/>
              <a:gd name="connsiteX41" fmla="*/ 355261 w 8778115"/>
              <a:gd name="connsiteY41" fmla="*/ 1663325 h 6471628"/>
              <a:gd name="connsiteX42" fmla="*/ 226472 w 8778115"/>
              <a:gd name="connsiteY42" fmla="*/ 1109533 h 6471628"/>
              <a:gd name="connsiteX43" fmla="*/ 303746 w 8778115"/>
              <a:gd name="connsiteY43" fmla="*/ 813319 h 6471628"/>
              <a:gd name="connsiteX0" fmla="*/ 303746 w 8778115"/>
              <a:gd name="connsiteY0" fmla="*/ 811409 h 6469718"/>
              <a:gd name="connsiteX1" fmla="*/ 329503 w 8778115"/>
              <a:gd name="connsiteY1" fmla="*/ 592469 h 6469718"/>
              <a:gd name="connsiteX2" fmla="*/ 213593 w 8778115"/>
              <a:gd name="connsiteY2" fmla="*/ 386407 h 6469718"/>
              <a:gd name="connsiteX3" fmla="*/ 329503 w 8778115"/>
              <a:gd name="connsiteY3" fmla="*/ 103071 h 6469718"/>
              <a:gd name="connsiteX4" fmla="*/ 1153751 w 8778115"/>
              <a:gd name="connsiteY4" fmla="*/ 167466 h 6469718"/>
              <a:gd name="connsiteX5" fmla="*/ 1552996 w 8778115"/>
              <a:gd name="connsiteY5" fmla="*/ 12919 h 6469718"/>
              <a:gd name="connsiteX6" fmla="*/ 2093909 w 8778115"/>
              <a:gd name="connsiteY6" fmla="*/ 218981 h 6469718"/>
              <a:gd name="connsiteX7" fmla="*/ 2776489 w 8778115"/>
              <a:gd name="connsiteY7" fmla="*/ 309133 h 6469718"/>
              <a:gd name="connsiteX8" fmla="*/ 3137098 w 8778115"/>
              <a:gd name="connsiteY8" fmla="*/ 115950 h 6469718"/>
              <a:gd name="connsiteX9" fmla="*/ 3845436 w 8778115"/>
              <a:gd name="connsiteY9" fmla="*/ 51556 h 6469718"/>
              <a:gd name="connsiteX10" fmla="*/ 4270439 w 8778115"/>
              <a:gd name="connsiteY10" fmla="*/ 347770 h 6469718"/>
              <a:gd name="connsiteX11" fmla="*/ 5764387 w 8778115"/>
              <a:gd name="connsiteY11" fmla="*/ 40 h 6469718"/>
              <a:gd name="connsiteX12" fmla="*/ 6575757 w 8778115"/>
              <a:gd name="connsiteY12" fmla="*/ 373528 h 6469718"/>
              <a:gd name="connsiteX13" fmla="*/ 7245458 w 8778115"/>
              <a:gd name="connsiteY13" fmla="*/ 309133 h 6469718"/>
              <a:gd name="connsiteX14" fmla="*/ 8031070 w 8778115"/>
              <a:gd name="connsiteY14" fmla="*/ 25798 h 6469718"/>
              <a:gd name="connsiteX15" fmla="*/ 8546224 w 8778115"/>
              <a:gd name="connsiteY15" fmla="*/ 64435 h 6469718"/>
              <a:gd name="connsiteX16" fmla="*/ 8739408 w 8778115"/>
              <a:gd name="connsiteY16" fmla="*/ 386407 h 6469718"/>
              <a:gd name="connsiteX17" fmla="*/ 8584861 w 8778115"/>
              <a:gd name="connsiteY17" fmla="*/ 901561 h 6469718"/>
              <a:gd name="connsiteX18" fmla="*/ 8778044 w 8778115"/>
              <a:gd name="connsiteY18" fmla="*/ 1558384 h 6469718"/>
              <a:gd name="connsiteX19" fmla="*/ 8559103 w 8778115"/>
              <a:gd name="connsiteY19" fmla="*/ 2537178 h 6469718"/>
              <a:gd name="connsiteX20" fmla="*/ 8752286 w 8778115"/>
              <a:gd name="connsiteY20" fmla="*/ 3335669 h 6469718"/>
              <a:gd name="connsiteX21" fmla="*/ 8571982 w 8778115"/>
              <a:gd name="connsiteY21" fmla="*/ 3966733 h 6469718"/>
              <a:gd name="connsiteX22" fmla="*/ 8662134 w 8778115"/>
              <a:gd name="connsiteY22" fmla="*/ 4700829 h 6469718"/>
              <a:gd name="connsiteX23" fmla="*/ 8520467 w 8778115"/>
              <a:gd name="connsiteY23" fmla="*/ 5267500 h 6469718"/>
              <a:gd name="connsiteX24" fmla="*/ 8752286 w 8778115"/>
              <a:gd name="connsiteY24" fmla="*/ 5962959 h 6469718"/>
              <a:gd name="connsiteX25" fmla="*/ 8559103 w 8778115"/>
              <a:gd name="connsiteY25" fmla="*/ 6439477 h 6469718"/>
              <a:gd name="connsiteX26" fmla="*/ 7503036 w 8778115"/>
              <a:gd name="connsiteY26" fmla="*/ 6220536 h 6469718"/>
              <a:gd name="connsiteX27" fmla="*/ 6640151 w 8778115"/>
              <a:gd name="connsiteY27" fmla="*/ 6413719 h 6469718"/>
              <a:gd name="connsiteX28" fmla="*/ 5184839 w 8778115"/>
              <a:gd name="connsiteY28" fmla="*/ 6284930 h 6469718"/>
              <a:gd name="connsiteX29" fmla="*/ 3690889 w 8778115"/>
              <a:gd name="connsiteY29" fmla="*/ 6413719 h 6469718"/>
              <a:gd name="connsiteX30" fmla="*/ 2995430 w 8778115"/>
              <a:gd name="connsiteY30" fmla="*/ 6130384 h 6469718"/>
              <a:gd name="connsiteX31" fmla="*/ 2274213 w 8778115"/>
              <a:gd name="connsiteY31" fmla="*/ 6465235 h 6469718"/>
              <a:gd name="connsiteX32" fmla="*/ 1385571 w 8778115"/>
              <a:gd name="connsiteY32" fmla="*/ 6310688 h 6469718"/>
              <a:gd name="connsiteX33" fmla="*/ 767385 w 8778115"/>
              <a:gd name="connsiteY33" fmla="*/ 6130384 h 6469718"/>
              <a:gd name="connsiteX34" fmla="*/ 136320 w 8778115"/>
              <a:gd name="connsiteY34" fmla="*/ 6375083 h 6469718"/>
              <a:gd name="connsiteX35" fmla="*/ 20410 w 8778115"/>
              <a:gd name="connsiteY35" fmla="*/ 5537956 h 6469718"/>
              <a:gd name="connsiteX36" fmla="*/ 432534 w 8778115"/>
              <a:gd name="connsiteY36" fmla="*/ 4906891 h 6469718"/>
              <a:gd name="connsiteX37" fmla="*/ 226472 w 8778115"/>
              <a:gd name="connsiteY37" fmla="*/ 4108401 h 6469718"/>
              <a:gd name="connsiteX38" fmla="*/ 445413 w 8778115"/>
              <a:gd name="connsiteY38" fmla="*/ 3374305 h 6469718"/>
              <a:gd name="connsiteX39" fmla="*/ 110562 w 8778115"/>
              <a:gd name="connsiteY39" fmla="*/ 2408390 h 6469718"/>
              <a:gd name="connsiteX40" fmla="*/ 355261 w 8778115"/>
              <a:gd name="connsiteY40" fmla="*/ 1661415 h 6469718"/>
              <a:gd name="connsiteX41" fmla="*/ 226472 w 8778115"/>
              <a:gd name="connsiteY41" fmla="*/ 1107623 h 6469718"/>
              <a:gd name="connsiteX42" fmla="*/ 303746 w 8778115"/>
              <a:gd name="connsiteY42" fmla="*/ 811409 h 6469718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776489 w 8778115"/>
              <a:gd name="connsiteY7" fmla="*/ 309854 h 6470439"/>
              <a:gd name="connsiteX8" fmla="*/ 3137098 w 8778115"/>
              <a:gd name="connsiteY8" fmla="*/ 116671 h 6470439"/>
              <a:gd name="connsiteX9" fmla="*/ 3845436 w 8778115"/>
              <a:gd name="connsiteY9" fmla="*/ 52277 h 6470439"/>
              <a:gd name="connsiteX10" fmla="*/ 4734078 w 8778115"/>
              <a:gd name="connsiteY10" fmla="*/ 271218 h 6470439"/>
              <a:gd name="connsiteX11" fmla="*/ 5764387 w 8778115"/>
              <a:gd name="connsiteY11" fmla="*/ 761 h 6470439"/>
              <a:gd name="connsiteX12" fmla="*/ 6575757 w 8778115"/>
              <a:gd name="connsiteY12" fmla="*/ 374249 h 6470439"/>
              <a:gd name="connsiteX13" fmla="*/ 7245458 w 8778115"/>
              <a:gd name="connsiteY13" fmla="*/ 309854 h 6470439"/>
              <a:gd name="connsiteX14" fmla="*/ 8031070 w 8778115"/>
              <a:gd name="connsiteY14" fmla="*/ 26519 h 6470439"/>
              <a:gd name="connsiteX15" fmla="*/ 8546224 w 8778115"/>
              <a:gd name="connsiteY15" fmla="*/ 65156 h 6470439"/>
              <a:gd name="connsiteX16" fmla="*/ 8739408 w 8778115"/>
              <a:gd name="connsiteY16" fmla="*/ 387128 h 6470439"/>
              <a:gd name="connsiteX17" fmla="*/ 8584861 w 8778115"/>
              <a:gd name="connsiteY17" fmla="*/ 902282 h 6470439"/>
              <a:gd name="connsiteX18" fmla="*/ 8778044 w 8778115"/>
              <a:gd name="connsiteY18" fmla="*/ 1559105 h 6470439"/>
              <a:gd name="connsiteX19" fmla="*/ 8559103 w 8778115"/>
              <a:gd name="connsiteY19" fmla="*/ 2537899 h 6470439"/>
              <a:gd name="connsiteX20" fmla="*/ 8752286 w 8778115"/>
              <a:gd name="connsiteY20" fmla="*/ 3336390 h 6470439"/>
              <a:gd name="connsiteX21" fmla="*/ 8571982 w 8778115"/>
              <a:gd name="connsiteY21" fmla="*/ 3967454 h 6470439"/>
              <a:gd name="connsiteX22" fmla="*/ 8662134 w 8778115"/>
              <a:gd name="connsiteY22" fmla="*/ 4701550 h 6470439"/>
              <a:gd name="connsiteX23" fmla="*/ 8520467 w 8778115"/>
              <a:gd name="connsiteY23" fmla="*/ 5268221 h 6470439"/>
              <a:gd name="connsiteX24" fmla="*/ 8752286 w 8778115"/>
              <a:gd name="connsiteY24" fmla="*/ 5963680 h 6470439"/>
              <a:gd name="connsiteX25" fmla="*/ 8559103 w 8778115"/>
              <a:gd name="connsiteY25" fmla="*/ 6440198 h 6470439"/>
              <a:gd name="connsiteX26" fmla="*/ 7503036 w 8778115"/>
              <a:gd name="connsiteY26" fmla="*/ 6221257 h 6470439"/>
              <a:gd name="connsiteX27" fmla="*/ 6640151 w 8778115"/>
              <a:gd name="connsiteY27" fmla="*/ 6414440 h 6470439"/>
              <a:gd name="connsiteX28" fmla="*/ 5184839 w 8778115"/>
              <a:gd name="connsiteY28" fmla="*/ 6285651 h 6470439"/>
              <a:gd name="connsiteX29" fmla="*/ 3690889 w 8778115"/>
              <a:gd name="connsiteY29" fmla="*/ 6414440 h 6470439"/>
              <a:gd name="connsiteX30" fmla="*/ 2995430 w 8778115"/>
              <a:gd name="connsiteY30" fmla="*/ 6131105 h 6470439"/>
              <a:gd name="connsiteX31" fmla="*/ 2274213 w 8778115"/>
              <a:gd name="connsiteY31" fmla="*/ 6465956 h 6470439"/>
              <a:gd name="connsiteX32" fmla="*/ 1385571 w 8778115"/>
              <a:gd name="connsiteY32" fmla="*/ 6311409 h 6470439"/>
              <a:gd name="connsiteX33" fmla="*/ 767385 w 8778115"/>
              <a:gd name="connsiteY33" fmla="*/ 6131105 h 6470439"/>
              <a:gd name="connsiteX34" fmla="*/ 136320 w 8778115"/>
              <a:gd name="connsiteY34" fmla="*/ 6375804 h 6470439"/>
              <a:gd name="connsiteX35" fmla="*/ 20410 w 8778115"/>
              <a:gd name="connsiteY35" fmla="*/ 5538677 h 6470439"/>
              <a:gd name="connsiteX36" fmla="*/ 432534 w 8778115"/>
              <a:gd name="connsiteY36" fmla="*/ 4907612 h 6470439"/>
              <a:gd name="connsiteX37" fmla="*/ 226472 w 8778115"/>
              <a:gd name="connsiteY37" fmla="*/ 4109122 h 6470439"/>
              <a:gd name="connsiteX38" fmla="*/ 445413 w 8778115"/>
              <a:gd name="connsiteY38" fmla="*/ 3375026 h 6470439"/>
              <a:gd name="connsiteX39" fmla="*/ 110562 w 8778115"/>
              <a:gd name="connsiteY39" fmla="*/ 2409111 h 6470439"/>
              <a:gd name="connsiteX40" fmla="*/ 355261 w 8778115"/>
              <a:gd name="connsiteY40" fmla="*/ 1662136 h 6470439"/>
              <a:gd name="connsiteX41" fmla="*/ 226472 w 8778115"/>
              <a:gd name="connsiteY41" fmla="*/ 1108344 h 6470439"/>
              <a:gd name="connsiteX42" fmla="*/ 303746 w 8778115"/>
              <a:gd name="connsiteY42" fmla="*/ 812130 h 6470439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776489 w 8778115"/>
              <a:gd name="connsiteY7" fmla="*/ 309854 h 6470439"/>
              <a:gd name="connsiteX8" fmla="*/ 3845436 w 8778115"/>
              <a:gd name="connsiteY8" fmla="*/ 52277 h 6470439"/>
              <a:gd name="connsiteX9" fmla="*/ 4734078 w 8778115"/>
              <a:gd name="connsiteY9" fmla="*/ 271218 h 6470439"/>
              <a:gd name="connsiteX10" fmla="*/ 5764387 w 8778115"/>
              <a:gd name="connsiteY10" fmla="*/ 761 h 6470439"/>
              <a:gd name="connsiteX11" fmla="*/ 6575757 w 8778115"/>
              <a:gd name="connsiteY11" fmla="*/ 374249 h 6470439"/>
              <a:gd name="connsiteX12" fmla="*/ 7245458 w 8778115"/>
              <a:gd name="connsiteY12" fmla="*/ 309854 h 6470439"/>
              <a:gd name="connsiteX13" fmla="*/ 8031070 w 8778115"/>
              <a:gd name="connsiteY13" fmla="*/ 26519 h 6470439"/>
              <a:gd name="connsiteX14" fmla="*/ 8546224 w 8778115"/>
              <a:gd name="connsiteY14" fmla="*/ 65156 h 6470439"/>
              <a:gd name="connsiteX15" fmla="*/ 8739408 w 8778115"/>
              <a:gd name="connsiteY15" fmla="*/ 387128 h 6470439"/>
              <a:gd name="connsiteX16" fmla="*/ 8584861 w 8778115"/>
              <a:gd name="connsiteY16" fmla="*/ 902282 h 6470439"/>
              <a:gd name="connsiteX17" fmla="*/ 8778044 w 8778115"/>
              <a:gd name="connsiteY17" fmla="*/ 1559105 h 6470439"/>
              <a:gd name="connsiteX18" fmla="*/ 8559103 w 8778115"/>
              <a:gd name="connsiteY18" fmla="*/ 2537899 h 6470439"/>
              <a:gd name="connsiteX19" fmla="*/ 8752286 w 8778115"/>
              <a:gd name="connsiteY19" fmla="*/ 3336390 h 6470439"/>
              <a:gd name="connsiteX20" fmla="*/ 8571982 w 8778115"/>
              <a:gd name="connsiteY20" fmla="*/ 3967454 h 6470439"/>
              <a:gd name="connsiteX21" fmla="*/ 8662134 w 8778115"/>
              <a:gd name="connsiteY21" fmla="*/ 4701550 h 6470439"/>
              <a:gd name="connsiteX22" fmla="*/ 8520467 w 8778115"/>
              <a:gd name="connsiteY22" fmla="*/ 5268221 h 6470439"/>
              <a:gd name="connsiteX23" fmla="*/ 8752286 w 8778115"/>
              <a:gd name="connsiteY23" fmla="*/ 5963680 h 6470439"/>
              <a:gd name="connsiteX24" fmla="*/ 8559103 w 8778115"/>
              <a:gd name="connsiteY24" fmla="*/ 6440198 h 6470439"/>
              <a:gd name="connsiteX25" fmla="*/ 7503036 w 8778115"/>
              <a:gd name="connsiteY25" fmla="*/ 6221257 h 6470439"/>
              <a:gd name="connsiteX26" fmla="*/ 6640151 w 8778115"/>
              <a:gd name="connsiteY26" fmla="*/ 6414440 h 6470439"/>
              <a:gd name="connsiteX27" fmla="*/ 5184839 w 8778115"/>
              <a:gd name="connsiteY27" fmla="*/ 6285651 h 6470439"/>
              <a:gd name="connsiteX28" fmla="*/ 3690889 w 8778115"/>
              <a:gd name="connsiteY28" fmla="*/ 6414440 h 6470439"/>
              <a:gd name="connsiteX29" fmla="*/ 2995430 w 8778115"/>
              <a:gd name="connsiteY29" fmla="*/ 6131105 h 6470439"/>
              <a:gd name="connsiteX30" fmla="*/ 2274213 w 8778115"/>
              <a:gd name="connsiteY30" fmla="*/ 6465956 h 6470439"/>
              <a:gd name="connsiteX31" fmla="*/ 1385571 w 8778115"/>
              <a:gd name="connsiteY31" fmla="*/ 6311409 h 6470439"/>
              <a:gd name="connsiteX32" fmla="*/ 767385 w 8778115"/>
              <a:gd name="connsiteY32" fmla="*/ 6131105 h 6470439"/>
              <a:gd name="connsiteX33" fmla="*/ 136320 w 8778115"/>
              <a:gd name="connsiteY33" fmla="*/ 6375804 h 6470439"/>
              <a:gd name="connsiteX34" fmla="*/ 20410 w 8778115"/>
              <a:gd name="connsiteY34" fmla="*/ 5538677 h 6470439"/>
              <a:gd name="connsiteX35" fmla="*/ 432534 w 8778115"/>
              <a:gd name="connsiteY35" fmla="*/ 4907612 h 6470439"/>
              <a:gd name="connsiteX36" fmla="*/ 226472 w 8778115"/>
              <a:gd name="connsiteY36" fmla="*/ 4109122 h 6470439"/>
              <a:gd name="connsiteX37" fmla="*/ 445413 w 8778115"/>
              <a:gd name="connsiteY37" fmla="*/ 3375026 h 6470439"/>
              <a:gd name="connsiteX38" fmla="*/ 110562 w 8778115"/>
              <a:gd name="connsiteY38" fmla="*/ 2409111 h 6470439"/>
              <a:gd name="connsiteX39" fmla="*/ 355261 w 8778115"/>
              <a:gd name="connsiteY39" fmla="*/ 1662136 h 6470439"/>
              <a:gd name="connsiteX40" fmla="*/ 226472 w 8778115"/>
              <a:gd name="connsiteY40" fmla="*/ 1108344 h 6470439"/>
              <a:gd name="connsiteX41" fmla="*/ 303746 w 8778115"/>
              <a:gd name="connsiteY41" fmla="*/ 812130 h 6470439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853762 w 8778115"/>
              <a:gd name="connsiteY7" fmla="*/ 193944 h 6470439"/>
              <a:gd name="connsiteX8" fmla="*/ 3845436 w 8778115"/>
              <a:gd name="connsiteY8" fmla="*/ 52277 h 6470439"/>
              <a:gd name="connsiteX9" fmla="*/ 4734078 w 8778115"/>
              <a:gd name="connsiteY9" fmla="*/ 271218 h 6470439"/>
              <a:gd name="connsiteX10" fmla="*/ 5764387 w 8778115"/>
              <a:gd name="connsiteY10" fmla="*/ 761 h 6470439"/>
              <a:gd name="connsiteX11" fmla="*/ 6575757 w 8778115"/>
              <a:gd name="connsiteY11" fmla="*/ 374249 h 6470439"/>
              <a:gd name="connsiteX12" fmla="*/ 7245458 w 8778115"/>
              <a:gd name="connsiteY12" fmla="*/ 309854 h 6470439"/>
              <a:gd name="connsiteX13" fmla="*/ 8031070 w 8778115"/>
              <a:gd name="connsiteY13" fmla="*/ 26519 h 6470439"/>
              <a:gd name="connsiteX14" fmla="*/ 8546224 w 8778115"/>
              <a:gd name="connsiteY14" fmla="*/ 65156 h 6470439"/>
              <a:gd name="connsiteX15" fmla="*/ 8739408 w 8778115"/>
              <a:gd name="connsiteY15" fmla="*/ 387128 h 6470439"/>
              <a:gd name="connsiteX16" fmla="*/ 8584861 w 8778115"/>
              <a:gd name="connsiteY16" fmla="*/ 902282 h 6470439"/>
              <a:gd name="connsiteX17" fmla="*/ 8778044 w 8778115"/>
              <a:gd name="connsiteY17" fmla="*/ 1559105 h 6470439"/>
              <a:gd name="connsiteX18" fmla="*/ 8559103 w 8778115"/>
              <a:gd name="connsiteY18" fmla="*/ 2537899 h 6470439"/>
              <a:gd name="connsiteX19" fmla="*/ 8752286 w 8778115"/>
              <a:gd name="connsiteY19" fmla="*/ 3336390 h 6470439"/>
              <a:gd name="connsiteX20" fmla="*/ 8571982 w 8778115"/>
              <a:gd name="connsiteY20" fmla="*/ 3967454 h 6470439"/>
              <a:gd name="connsiteX21" fmla="*/ 8662134 w 8778115"/>
              <a:gd name="connsiteY21" fmla="*/ 4701550 h 6470439"/>
              <a:gd name="connsiteX22" fmla="*/ 8520467 w 8778115"/>
              <a:gd name="connsiteY22" fmla="*/ 5268221 h 6470439"/>
              <a:gd name="connsiteX23" fmla="*/ 8752286 w 8778115"/>
              <a:gd name="connsiteY23" fmla="*/ 5963680 h 6470439"/>
              <a:gd name="connsiteX24" fmla="*/ 8559103 w 8778115"/>
              <a:gd name="connsiteY24" fmla="*/ 6440198 h 6470439"/>
              <a:gd name="connsiteX25" fmla="*/ 7503036 w 8778115"/>
              <a:gd name="connsiteY25" fmla="*/ 6221257 h 6470439"/>
              <a:gd name="connsiteX26" fmla="*/ 6640151 w 8778115"/>
              <a:gd name="connsiteY26" fmla="*/ 6414440 h 6470439"/>
              <a:gd name="connsiteX27" fmla="*/ 5184839 w 8778115"/>
              <a:gd name="connsiteY27" fmla="*/ 6285651 h 6470439"/>
              <a:gd name="connsiteX28" fmla="*/ 3690889 w 8778115"/>
              <a:gd name="connsiteY28" fmla="*/ 6414440 h 6470439"/>
              <a:gd name="connsiteX29" fmla="*/ 2995430 w 8778115"/>
              <a:gd name="connsiteY29" fmla="*/ 6131105 h 6470439"/>
              <a:gd name="connsiteX30" fmla="*/ 2274213 w 8778115"/>
              <a:gd name="connsiteY30" fmla="*/ 6465956 h 6470439"/>
              <a:gd name="connsiteX31" fmla="*/ 1385571 w 8778115"/>
              <a:gd name="connsiteY31" fmla="*/ 6311409 h 6470439"/>
              <a:gd name="connsiteX32" fmla="*/ 767385 w 8778115"/>
              <a:gd name="connsiteY32" fmla="*/ 6131105 h 6470439"/>
              <a:gd name="connsiteX33" fmla="*/ 136320 w 8778115"/>
              <a:gd name="connsiteY33" fmla="*/ 6375804 h 6470439"/>
              <a:gd name="connsiteX34" fmla="*/ 20410 w 8778115"/>
              <a:gd name="connsiteY34" fmla="*/ 5538677 h 6470439"/>
              <a:gd name="connsiteX35" fmla="*/ 432534 w 8778115"/>
              <a:gd name="connsiteY35" fmla="*/ 4907612 h 6470439"/>
              <a:gd name="connsiteX36" fmla="*/ 226472 w 8778115"/>
              <a:gd name="connsiteY36" fmla="*/ 4109122 h 6470439"/>
              <a:gd name="connsiteX37" fmla="*/ 445413 w 8778115"/>
              <a:gd name="connsiteY37" fmla="*/ 3375026 h 6470439"/>
              <a:gd name="connsiteX38" fmla="*/ 110562 w 8778115"/>
              <a:gd name="connsiteY38" fmla="*/ 2409111 h 6470439"/>
              <a:gd name="connsiteX39" fmla="*/ 355261 w 8778115"/>
              <a:gd name="connsiteY39" fmla="*/ 1662136 h 6470439"/>
              <a:gd name="connsiteX40" fmla="*/ 226472 w 8778115"/>
              <a:gd name="connsiteY40" fmla="*/ 1108344 h 6470439"/>
              <a:gd name="connsiteX41" fmla="*/ 303746 w 8778115"/>
              <a:gd name="connsiteY41" fmla="*/ 812130 h 6470439"/>
              <a:gd name="connsiteX0" fmla="*/ 303746 w 8778115"/>
              <a:gd name="connsiteY0" fmla="*/ 812130 h 6470439"/>
              <a:gd name="connsiteX1" fmla="*/ 213593 w 8778115"/>
              <a:gd name="connsiteY1" fmla="*/ 387128 h 6470439"/>
              <a:gd name="connsiteX2" fmla="*/ 329503 w 8778115"/>
              <a:gd name="connsiteY2" fmla="*/ 103792 h 6470439"/>
              <a:gd name="connsiteX3" fmla="*/ 1153751 w 8778115"/>
              <a:gd name="connsiteY3" fmla="*/ 168187 h 6470439"/>
              <a:gd name="connsiteX4" fmla="*/ 1552996 w 8778115"/>
              <a:gd name="connsiteY4" fmla="*/ 13640 h 6470439"/>
              <a:gd name="connsiteX5" fmla="*/ 2093909 w 8778115"/>
              <a:gd name="connsiteY5" fmla="*/ 219702 h 6470439"/>
              <a:gd name="connsiteX6" fmla="*/ 2853762 w 8778115"/>
              <a:gd name="connsiteY6" fmla="*/ 193944 h 6470439"/>
              <a:gd name="connsiteX7" fmla="*/ 3845436 w 8778115"/>
              <a:gd name="connsiteY7" fmla="*/ 52277 h 6470439"/>
              <a:gd name="connsiteX8" fmla="*/ 4734078 w 8778115"/>
              <a:gd name="connsiteY8" fmla="*/ 271218 h 6470439"/>
              <a:gd name="connsiteX9" fmla="*/ 5764387 w 8778115"/>
              <a:gd name="connsiteY9" fmla="*/ 761 h 6470439"/>
              <a:gd name="connsiteX10" fmla="*/ 6575757 w 8778115"/>
              <a:gd name="connsiteY10" fmla="*/ 374249 h 6470439"/>
              <a:gd name="connsiteX11" fmla="*/ 7245458 w 8778115"/>
              <a:gd name="connsiteY11" fmla="*/ 309854 h 6470439"/>
              <a:gd name="connsiteX12" fmla="*/ 8031070 w 8778115"/>
              <a:gd name="connsiteY12" fmla="*/ 26519 h 6470439"/>
              <a:gd name="connsiteX13" fmla="*/ 8546224 w 8778115"/>
              <a:gd name="connsiteY13" fmla="*/ 65156 h 6470439"/>
              <a:gd name="connsiteX14" fmla="*/ 8739408 w 8778115"/>
              <a:gd name="connsiteY14" fmla="*/ 387128 h 6470439"/>
              <a:gd name="connsiteX15" fmla="*/ 8584861 w 8778115"/>
              <a:gd name="connsiteY15" fmla="*/ 902282 h 6470439"/>
              <a:gd name="connsiteX16" fmla="*/ 8778044 w 8778115"/>
              <a:gd name="connsiteY16" fmla="*/ 1559105 h 6470439"/>
              <a:gd name="connsiteX17" fmla="*/ 8559103 w 8778115"/>
              <a:gd name="connsiteY17" fmla="*/ 2537899 h 6470439"/>
              <a:gd name="connsiteX18" fmla="*/ 8752286 w 8778115"/>
              <a:gd name="connsiteY18" fmla="*/ 3336390 h 6470439"/>
              <a:gd name="connsiteX19" fmla="*/ 8571982 w 8778115"/>
              <a:gd name="connsiteY19" fmla="*/ 3967454 h 6470439"/>
              <a:gd name="connsiteX20" fmla="*/ 8662134 w 8778115"/>
              <a:gd name="connsiteY20" fmla="*/ 4701550 h 6470439"/>
              <a:gd name="connsiteX21" fmla="*/ 8520467 w 8778115"/>
              <a:gd name="connsiteY21" fmla="*/ 5268221 h 6470439"/>
              <a:gd name="connsiteX22" fmla="*/ 8752286 w 8778115"/>
              <a:gd name="connsiteY22" fmla="*/ 5963680 h 6470439"/>
              <a:gd name="connsiteX23" fmla="*/ 8559103 w 8778115"/>
              <a:gd name="connsiteY23" fmla="*/ 6440198 h 6470439"/>
              <a:gd name="connsiteX24" fmla="*/ 7503036 w 8778115"/>
              <a:gd name="connsiteY24" fmla="*/ 6221257 h 6470439"/>
              <a:gd name="connsiteX25" fmla="*/ 6640151 w 8778115"/>
              <a:gd name="connsiteY25" fmla="*/ 6414440 h 6470439"/>
              <a:gd name="connsiteX26" fmla="*/ 5184839 w 8778115"/>
              <a:gd name="connsiteY26" fmla="*/ 6285651 h 6470439"/>
              <a:gd name="connsiteX27" fmla="*/ 3690889 w 8778115"/>
              <a:gd name="connsiteY27" fmla="*/ 6414440 h 6470439"/>
              <a:gd name="connsiteX28" fmla="*/ 2995430 w 8778115"/>
              <a:gd name="connsiteY28" fmla="*/ 6131105 h 6470439"/>
              <a:gd name="connsiteX29" fmla="*/ 2274213 w 8778115"/>
              <a:gd name="connsiteY29" fmla="*/ 6465956 h 6470439"/>
              <a:gd name="connsiteX30" fmla="*/ 1385571 w 8778115"/>
              <a:gd name="connsiteY30" fmla="*/ 6311409 h 6470439"/>
              <a:gd name="connsiteX31" fmla="*/ 767385 w 8778115"/>
              <a:gd name="connsiteY31" fmla="*/ 6131105 h 6470439"/>
              <a:gd name="connsiteX32" fmla="*/ 136320 w 8778115"/>
              <a:gd name="connsiteY32" fmla="*/ 6375804 h 6470439"/>
              <a:gd name="connsiteX33" fmla="*/ 20410 w 8778115"/>
              <a:gd name="connsiteY33" fmla="*/ 5538677 h 6470439"/>
              <a:gd name="connsiteX34" fmla="*/ 432534 w 8778115"/>
              <a:gd name="connsiteY34" fmla="*/ 4907612 h 6470439"/>
              <a:gd name="connsiteX35" fmla="*/ 226472 w 8778115"/>
              <a:gd name="connsiteY35" fmla="*/ 4109122 h 6470439"/>
              <a:gd name="connsiteX36" fmla="*/ 445413 w 8778115"/>
              <a:gd name="connsiteY36" fmla="*/ 3375026 h 6470439"/>
              <a:gd name="connsiteX37" fmla="*/ 110562 w 8778115"/>
              <a:gd name="connsiteY37" fmla="*/ 2409111 h 6470439"/>
              <a:gd name="connsiteX38" fmla="*/ 355261 w 8778115"/>
              <a:gd name="connsiteY38" fmla="*/ 1662136 h 6470439"/>
              <a:gd name="connsiteX39" fmla="*/ 226472 w 8778115"/>
              <a:gd name="connsiteY39" fmla="*/ 1108344 h 6470439"/>
              <a:gd name="connsiteX40" fmla="*/ 303746 w 8778115"/>
              <a:gd name="connsiteY40" fmla="*/ 812130 h 6470439"/>
              <a:gd name="connsiteX0" fmla="*/ 303746 w 8778115"/>
              <a:gd name="connsiteY0" fmla="*/ 812130 h 6470439"/>
              <a:gd name="connsiteX1" fmla="*/ 213593 w 8778115"/>
              <a:gd name="connsiteY1" fmla="*/ 387128 h 6470439"/>
              <a:gd name="connsiteX2" fmla="*/ 329503 w 8778115"/>
              <a:gd name="connsiteY2" fmla="*/ 103792 h 6470439"/>
              <a:gd name="connsiteX3" fmla="*/ 1153751 w 8778115"/>
              <a:gd name="connsiteY3" fmla="*/ 168187 h 6470439"/>
              <a:gd name="connsiteX4" fmla="*/ 1552996 w 8778115"/>
              <a:gd name="connsiteY4" fmla="*/ 13640 h 6470439"/>
              <a:gd name="connsiteX5" fmla="*/ 2093909 w 8778115"/>
              <a:gd name="connsiteY5" fmla="*/ 219702 h 6470439"/>
              <a:gd name="connsiteX6" fmla="*/ 2853762 w 8778115"/>
              <a:gd name="connsiteY6" fmla="*/ 193944 h 6470439"/>
              <a:gd name="connsiteX7" fmla="*/ 3845436 w 8778115"/>
              <a:gd name="connsiteY7" fmla="*/ 52277 h 6470439"/>
              <a:gd name="connsiteX8" fmla="*/ 4734078 w 8778115"/>
              <a:gd name="connsiteY8" fmla="*/ 271218 h 6470439"/>
              <a:gd name="connsiteX9" fmla="*/ 5764387 w 8778115"/>
              <a:gd name="connsiteY9" fmla="*/ 761 h 6470439"/>
              <a:gd name="connsiteX10" fmla="*/ 6575757 w 8778115"/>
              <a:gd name="connsiteY10" fmla="*/ 374249 h 6470439"/>
              <a:gd name="connsiteX11" fmla="*/ 7245458 w 8778115"/>
              <a:gd name="connsiteY11" fmla="*/ 309854 h 6470439"/>
              <a:gd name="connsiteX12" fmla="*/ 8031070 w 8778115"/>
              <a:gd name="connsiteY12" fmla="*/ 26519 h 6470439"/>
              <a:gd name="connsiteX13" fmla="*/ 8546224 w 8778115"/>
              <a:gd name="connsiteY13" fmla="*/ 65156 h 6470439"/>
              <a:gd name="connsiteX14" fmla="*/ 8739408 w 8778115"/>
              <a:gd name="connsiteY14" fmla="*/ 387128 h 6470439"/>
              <a:gd name="connsiteX15" fmla="*/ 8584861 w 8778115"/>
              <a:gd name="connsiteY15" fmla="*/ 902282 h 6470439"/>
              <a:gd name="connsiteX16" fmla="*/ 8778044 w 8778115"/>
              <a:gd name="connsiteY16" fmla="*/ 1559105 h 6470439"/>
              <a:gd name="connsiteX17" fmla="*/ 8559103 w 8778115"/>
              <a:gd name="connsiteY17" fmla="*/ 2537899 h 6470439"/>
              <a:gd name="connsiteX18" fmla="*/ 8752286 w 8778115"/>
              <a:gd name="connsiteY18" fmla="*/ 3336390 h 6470439"/>
              <a:gd name="connsiteX19" fmla="*/ 8571982 w 8778115"/>
              <a:gd name="connsiteY19" fmla="*/ 3967454 h 6470439"/>
              <a:gd name="connsiteX20" fmla="*/ 8662134 w 8778115"/>
              <a:gd name="connsiteY20" fmla="*/ 4701550 h 6470439"/>
              <a:gd name="connsiteX21" fmla="*/ 8520467 w 8778115"/>
              <a:gd name="connsiteY21" fmla="*/ 5268221 h 6470439"/>
              <a:gd name="connsiteX22" fmla="*/ 8752286 w 8778115"/>
              <a:gd name="connsiteY22" fmla="*/ 5963680 h 6470439"/>
              <a:gd name="connsiteX23" fmla="*/ 8559103 w 8778115"/>
              <a:gd name="connsiteY23" fmla="*/ 6440198 h 6470439"/>
              <a:gd name="connsiteX24" fmla="*/ 7503036 w 8778115"/>
              <a:gd name="connsiteY24" fmla="*/ 6221257 h 6470439"/>
              <a:gd name="connsiteX25" fmla="*/ 6640151 w 8778115"/>
              <a:gd name="connsiteY25" fmla="*/ 6414440 h 6470439"/>
              <a:gd name="connsiteX26" fmla="*/ 5184839 w 8778115"/>
              <a:gd name="connsiteY26" fmla="*/ 6285651 h 6470439"/>
              <a:gd name="connsiteX27" fmla="*/ 3690889 w 8778115"/>
              <a:gd name="connsiteY27" fmla="*/ 6414440 h 6470439"/>
              <a:gd name="connsiteX28" fmla="*/ 2995430 w 8778115"/>
              <a:gd name="connsiteY28" fmla="*/ 6131105 h 6470439"/>
              <a:gd name="connsiteX29" fmla="*/ 2274213 w 8778115"/>
              <a:gd name="connsiteY29" fmla="*/ 6465956 h 6470439"/>
              <a:gd name="connsiteX30" fmla="*/ 1385571 w 8778115"/>
              <a:gd name="connsiteY30" fmla="*/ 6311409 h 6470439"/>
              <a:gd name="connsiteX31" fmla="*/ 767385 w 8778115"/>
              <a:gd name="connsiteY31" fmla="*/ 6131105 h 6470439"/>
              <a:gd name="connsiteX32" fmla="*/ 136320 w 8778115"/>
              <a:gd name="connsiteY32" fmla="*/ 6375804 h 6470439"/>
              <a:gd name="connsiteX33" fmla="*/ 20410 w 8778115"/>
              <a:gd name="connsiteY33" fmla="*/ 5538677 h 6470439"/>
              <a:gd name="connsiteX34" fmla="*/ 432534 w 8778115"/>
              <a:gd name="connsiteY34" fmla="*/ 4907612 h 6470439"/>
              <a:gd name="connsiteX35" fmla="*/ 226472 w 8778115"/>
              <a:gd name="connsiteY35" fmla="*/ 4109122 h 6470439"/>
              <a:gd name="connsiteX36" fmla="*/ 445413 w 8778115"/>
              <a:gd name="connsiteY36" fmla="*/ 3375026 h 6470439"/>
              <a:gd name="connsiteX37" fmla="*/ 110562 w 8778115"/>
              <a:gd name="connsiteY37" fmla="*/ 2409111 h 6470439"/>
              <a:gd name="connsiteX38" fmla="*/ 355261 w 8778115"/>
              <a:gd name="connsiteY38" fmla="*/ 1662136 h 6470439"/>
              <a:gd name="connsiteX39" fmla="*/ 213594 w 8778115"/>
              <a:gd name="connsiteY39" fmla="*/ 1275769 h 6470439"/>
              <a:gd name="connsiteX40" fmla="*/ 303746 w 8778115"/>
              <a:gd name="connsiteY40" fmla="*/ 812130 h 6470439"/>
              <a:gd name="connsiteX0" fmla="*/ 354416 w 8828785"/>
              <a:gd name="connsiteY0" fmla="*/ 812130 h 6470439"/>
              <a:gd name="connsiteX1" fmla="*/ 264263 w 8828785"/>
              <a:gd name="connsiteY1" fmla="*/ 387128 h 6470439"/>
              <a:gd name="connsiteX2" fmla="*/ 380173 w 8828785"/>
              <a:gd name="connsiteY2" fmla="*/ 103792 h 6470439"/>
              <a:gd name="connsiteX3" fmla="*/ 1204421 w 8828785"/>
              <a:gd name="connsiteY3" fmla="*/ 168187 h 6470439"/>
              <a:gd name="connsiteX4" fmla="*/ 1603666 w 8828785"/>
              <a:gd name="connsiteY4" fmla="*/ 13640 h 6470439"/>
              <a:gd name="connsiteX5" fmla="*/ 2144579 w 8828785"/>
              <a:gd name="connsiteY5" fmla="*/ 219702 h 6470439"/>
              <a:gd name="connsiteX6" fmla="*/ 2904432 w 8828785"/>
              <a:gd name="connsiteY6" fmla="*/ 193944 h 6470439"/>
              <a:gd name="connsiteX7" fmla="*/ 3896106 w 8828785"/>
              <a:gd name="connsiteY7" fmla="*/ 52277 h 6470439"/>
              <a:gd name="connsiteX8" fmla="*/ 4784748 w 8828785"/>
              <a:gd name="connsiteY8" fmla="*/ 271218 h 6470439"/>
              <a:gd name="connsiteX9" fmla="*/ 5815057 w 8828785"/>
              <a:gd name="connsiteY9" fmla="*/ 761 h 6470439"/>
              <a:gd name="connsiteX10" fmla="*/ 6626427 w 8828785"/>
              <a:gd name="connsiteY10" fmla="*/ 374249 h 6470439"/>
              <a:gd name="connsiteX11" fmla="*/ 7296128 w 8828785"/>
              <a:gd name="connsiteY11" fmla="*/ 309854 h 6470439"/>
              <a:gd name="connsiteX12" fmla="*/ 8081740 w 8828785"/>
              <a:gd name="connsiteY12" fmla="*/ 26519 h 6470439"/>
              <a:gd name="connsiteX13" fmla="*/ 8596894 w 8828785"/>
              <a:gd name="connsiteY13" fmla="*/ 65156 h 6470439"/>
              <a:gd name="connsiteX14" fmla="*/ 8790078 w 8828785"/>
              <a:gd name="connsiteY14" fmla="*/ 387128 h 6470439"/>
              <a:gd name="connsiteX15" fmla="*/ 8635531 w 8828785"/>
              <a:gd name="connsiteY15" fmla="*/ 902282 h 6470439"/>
              <a:gd name="connsiteX16" fmla="*/ 8828714 w 8828785"/>
              <a:gd name="connsiteY16" fmla="*/ 1559105 h 6470439"/>
              <a:gd name="connsiteX17" fmla="*/ 8609773 w 8828785"/>
              <a:gd name="connsiteY17" fmla="*/ 2537899 h 6470439"/>
              <a:gd name="connsiteX18" fmla="*/ 8802956 w 8828785"/>
              <a:gd name="connsiteY18" fmla="*/ 3336390 h 6470439"/>
              <a:gd name="connsiteX19" fmla="*/ 8622652 w 8828785"/>
              <a:gd name="connsiteY19" fmla="*/ 3967454 h 6470439"/>
              <a:gd name="connsiteX20" fmla="*/ 8712804 w 8828785"/>
              <a:gd name="connsiteY20" fmla="*/ 4701550 h 6470439"/>
              <a:gd name="connsiteX21" fmla="*/ 8571137 w 8828785"/>
              <a:gd name="connsiteY21" fmla="*/ 5268221 h 6470439"/>
              <a:gd name="connsiteX22" fmla="*/ 8802956 w 8828785"/>
              <a:gd name="connsiteY22" fmla="*/ 5963680 h 6470439"/>
              <a:gd name="connsiteX23" fmla="*/ 8609773 w 8828785"/>
              <a:gd name="connsiteY23" fmla="*/ 6440198 h 6470439"/>
              <a:gd name="connsiteX24" fmla="*/ 7553706 w 8828785"/>
              <a:gd name="connsiteY24" fmla="*/ 6221257 h 6470439"/>
              <a:gd name="connsiteX25" fmla="*/ 6690821 w 8828785"/>
              <a:gd name="connsiteY25" fmla="*/ 6414440 h 6470439"/>
              <a:gd name="connsiteX26" fmla="*/ 5235509 w 8828785"/>
              <a:gd name="connsiteY26" fmla="*/ 6285651 h 6470439"/>
              <a:gd name="connsiteX27" fmla="*/ 3741559 w 8828785"/>
              <a:gd name="connsiteY27" fmla="*/ 6414440 h 6470439"/>
              <a:gd name="connsiteX28" fmla="*/ 3046100 w 8828785"/>
              <a:gd name="connsiteY28" fmla="*/ 6131105 h 6470439"/>
              <a:gd name="connsiteX29" fmla="*/ 2324883 w 8828785"/>
              <a:gd name="connsiteY29" fmla="*/ 6465956 h 6470439"/>
              <a:gd name="connsiteX30" fmla="*/ 1436241 w 8828785"/>
              <a:gd name="connsiteY30" fmla="*/ 6311409 h 6470439"/>
              <a:gd name="connsiteX31" fmla="*/ 818055 w 8828785"/>
              <a:gd name="connsiteY31" fmla="*/ 6131105 h 6470439"/>
              <a:gd name="connsiteX32" fmla="*/ 186990 w 8828785"/>
              <a:gd name="connsiteY32" fmla="*/ 6375804 h 6470439"/>
              <a:gd name="connsiteX33" fmla="*/ 71080 w 8828785"/>
              <a:gd name="connsiteY33" fmla="*/ 5538677 h 6470439"/>
              <a:gd name="connsiteX34" fmla="*/ 483204 w 8828785"/>
              <a:gd name="connsiteY34" fmla="*/ 4907612 h 6470439"/>
              <a:gd name="connsiteX35" fmla="*/ 277142 w 8828785"/>
              <a:gd name="connsiteY35" fmla="*/ 4109122 h 6470439"/>
              <a:gd name="connsiteX36" fmla="*/ 496083 w 8828785"/>
              <a:gd name="connsiteY36" fmla="*/ 3375026 h 6470439"/>
              <a:gd name="connsiteX37" fmla="*/ 161232 w 8828785"/>
              <a:gd name="connsiteY37" fmla="*/ 2409111 h 6470439"/>
              <a:gd name="connsiteX38" fmla="*/ 405931 w 8828785"/>
              <a:gd name="connsiteY38" fmla="*/ 1662136 h 6470439"/>
              <a:gd name="connsiteX39" fmla="*/ 264264 w 8828785"/>
              <a:gd name="connsiteY39" fmla="*/ 1275769 h 6470439"/>
              <a:gd name="connsiteX40" fmla="*/ 354416 w 8828785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103792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103792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50883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341246 w 8789858"/>
              <a:gd name="connsiteY1" fmla="*/ 50883 h 6470439"/>
              <a:gd name="connsiteX2" fmla="*/ 1165494 w 8789858"/>
              <a:gd name="connsiteY2" fmla="*/ 168187 h 6470439"/>
              <a:gd name="connsiteX3" fmla="*/ 1564739 w 8789858"/>
              <a:gd name="connsiteY3" fmla="*/ 13640 h 6470439"/>
              <a:gd name="connsiteX4" fmla="*/ 2105652 w 8789858"/>
              <a:gd name="connsiteY4" fmla="*/ 219702 h 6470439"/>
              <a:gd name="connsiteX5" fmla="*/ 2865505 w 8789858"/>
              <a:gd name="connsiteY5" fmla="*/ 193944 h 6470439"/>
              <a:gd name="connsiteX6" fmla="*/ 3857179 w 8789858"/>
              <a:gd name="connsiteY6" fmla="*/ 52277 h 6470439"/>
              <a:gd name="connsiteX7" fmla="*/ 4745821 w 8789858"/>
              <a:gd name="connsiteY7" fmla="*/ 271218 h 6470439"/>
              <a:gd name="connsiteX8" fmla="*/ 5776130 w 8789858"/>
              <a:gd name="connsiteY8" fmla="*/ 761 h 6470439"/>
              <a:gd name="connsiteX9" fmla="*/ 6587500 w 8789858"/>
              <a:gd name="connsiteY9" fmla="*/ 374249 h 6470439"/>
              <a:gd name="connsiteX10" fmla="*/ 7257201 w 8789858"/>
              <a:gd name="connsiteY10" fmla="*/ 309854 h 6470439"/>
              <a:gd name="connsiteX11" fmla="*/ 8042813 w 8789858"/>
              <a:gd name="connsiteY11" fmla="*/ 26519 h 6470439"/>
              <a:gd name="connsiteX12" fmla="*/ 8557967 w 8789858"/>
              <a:gd name="connsiteY12" fmla="*/ 65156 h 6470439"/>
              <a:gd name="connsiteX13" fmla="*/ 8751151 w 8789858"/>
              <a:gd name="connsiteY13" fmla="*/ 387128 h 6470439"/>
              <a:gd name="connsiteX14" fmla="*/ 8596604 w 8789858"/>
              <a:gd name="connsiteY14" fmla="*/ 902282 h 6470439"/>
              <a:gd name="connsiteX15" fmla="*/ 8789787 w 8789858"/>
              <a:gd name="connsiteY15" fmla="*/ 1559105 h 6470439"/>
              <a:gd name="connsiteX16" fmla="*/ 8570846 w 8789858"/>
              <a:gd name="connsiteY16" fmla="*/ 2537899 h 6470439"/>
              <a:gd name="connsiteX17" fmla="*/ 8764029 w 8789858"/>
              <a:gd name="connsiteY17" fmla="*/ 3336390 h 6470439"/>
              <a:gd name="connsiteX18" fmla="*/ 8583725 w 8789858"/>
              <a:gd name="connsiteY18" fmla="*/ 3967454 h 6470439"/>
              <a:gd name="connsiteX19" fmla="*/ 8673877 w 8789858"/>
              <a:gd name="connsiteY19" fmla="*/ 4701550 h 6470439"/>
              <a:gd name="connsiteX20" fmla="*/ 8532210 w 8789858"/>
              <a:gd name="connsiteY20" fmla="*/ 5268221 h 6470439"/>
              <a:gd name="connsiteX21" fmla="*/ 8764029 w 8789858"/>
              <a:gd name="connsiteY21" fmla="*/ 5963680 h 6470439"/>
              <a:gd name="connsiteX22" fmla="*/ 8570846 w 8789858"/>
              <a:gd name="connsiteY22" fmla="*/ 6440198 h 6470439"/>
              <a:gd name="connsiteX23" fmla="*/ 7514779 w 8789858"/>
              <a:gd name="connsiteY23" fmla="*/ 6221257 h 6470439"/>
              <a:gd name="connsiteX24" fmla="*/ 6651894 w 8789858"/>
              <a:gd name="connsiteY24" fmla="*/ 6414440 h 6470439"/>
              <a:gd name="connsiteX25" fmla="*/ 5196582 w 8789858"/>
              <a:gd name="connsiteY25" fmla="*/ 6285651 h 6470439"/>
              <a:gd name="connsiteX26" fmla="*/ 3702632 w 8789858"/>
              <a:gd name="connsiteY26" fmla="*/ 6414440 h 6470439"/>
              <a:gd name="connsiteX27" fmla="*/ 3007173 w 8789858"/>
              <a:gd name="connsiteY27" fmla="*/ 6131105 h 6470439"/>
              <a:gd name="connsiteX28" fmla="*/ 2285956 w 8789858"/>
              <a:gd name="connsiteY28" fmla="*/ 6465956 h 6470439"/>
              <a:gd name="connsiteX29" fmla="*/ 1397314 w 8789858"/>
              <a:gd name="connsiteY29" fmla="*/ 6311409 h 6470439"/>
              <a:gd name="connsiteX30" fmla="*/ 779128 w 8789858"/>
              <a:gd name="connsiteY30" fmla="*/ 6131105 h 6470439"/>
              <a:gd name="connsiteX31" fmla="*/ 226571 w 8789858"/>
              <a:gd name="connsiteY31" fmla="*/ 6309667 h 6470439"/>
              <a:gd name="connsiteX32" fmla="*/ 32153 w 8789858"/>
              <a:gd name="connsiteY32" fmla="*/ 5538677 h 6470439"/>
              <a:gd name="connsiteX33" fmla="*/ 444277 w 8789858"/>
              <a:gd name="connsiteY33" fmla="*/ 4907612 h 6470439"/>
              <a:gd name="connsiteX34" fmla="*/ 238215 w 8789858"/>
              <a:gd name="connsiteY34" fmla="*/ 4109122 h 6470439"/>
              <a:gd name="connsiteX35" fmla="*/ 457156 w 8789858"/>
              <a:gd name="connsiteY35" fmla="*/ 3375026 h 6470439"/>
              <a:gd name="connsiteX36" fmla="*/ 122305 w 8789858"/>
              <a:gd name="connsiteY36" fmla="*/ 2409111 h 6470439"/>
              <a:gd name="connsiteX37" fmla="*/ 367004 w 8789858"/>
              <a:gd name="connsiteY37" fmla="*/ 1662136 h 6470439"/>
              <a:gd name="connsiteX38" fmla="*/ 225337 w 8789858"/>
              <a:gd name="connsiteY38" fmla="*/ 1275769 h 6470439"/>
              <a:gd name="connsiteX39" fmla="*/ 315489 w 8789858"/>
              <a:gd name="connsiteY39" fmla="*/ 812130 h 6470439"/>
              <a:gd name="connsiteX0" fmla="*/ 315489 w 8789858"/>
              <a:gd name="connsiteY0" fmla="*/ 832046 h 6490355"/>
              <a:gd name="connsiteX1" fmla="*/ 341246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15489 w 8789858"/>
              <a:gd name="connsiteY0" fmla="*/ 832046 h 6490355"/>
              <a:gd name="connsiteX1" fmla="*/ 262737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15489 w 8789858"/>
              <a:gd name="connsiteY0" fmla="*/ 832046 h 6490355"/>
              <a:gd name="connsiteX1" fmla="*/ 262737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00476 w 8774845"/>
              <a:gd name="connsiteY0" fmla="*/ 832046 h 6489644"/>
              <a:gd name="connsiteX1" fmla="*/ 247724 w 8774845"/>
              <a:gd name="connsiteY1" fmla="*/ 70799 h 6489644"/>
              <a:gd name="connsiteX2" fmla="*/ 1150481 w 8774845"/>
              <a:gd name="connsiteY2" fmla="*/ 188103 h 6489644"/>
              <a:gd name="connsiteX3" fmla="*/ 1549726 w 8774845"/>
              <a:gd name="connsiteY3" fmla="*/ 33556 h 6489644"/>
              <a:gd name="connsiteX4" fmla="*/ 2090639 w 8774845"/>
              <a:gd name="connsiteY4" fmla="*/ 239618 h 6489644"/>
              <a:gd name="connsiteX5" fmla="*/ 2850492 w 8774845"/>
              <a:gd name="connsiteY5" fmla="*/ 213860 h 6489644"/>
              <a:gd name="connsiteX6" fmla="*/ 3842166 w 8774845"/>
              <a:gd name="connsiteY6" fmla="*/ 72193 h 6489644"/>
              <a:gd name="connsiteX7" fmla="*/ 4730808 w 8774845"/>
              <a:gd name="connsiteY7" fmla="*/ 291134 h 6489644"/>
              <a:gd name="connsiteX8" fmla="*/ 5761117 w 8774845"/>
              <a:gd name="connsiteY8" fmla="*/ 20677 h 6489644"/>
              <a:gd name="connsiteX9" fmla="*/ 6572487 w 8774845"/>
              <a:gd name="connsiteY9" fmla="*/ 394165 h 6489644"/>
              <a:gd name="connsiteX10" fmla="*/ 7242188 w 8774845"/>
              <a:gd name="connsiteY10" fmla="*/ 329770 h 6489644"/>
              <a:gd name="connsiteX11" fmla="*/ 8027800 w 8774845"/>
              <a:gd name="connsiteY11" fmla="*/ 46435 h 6489644"/>
              <a:gd name="connsiteX12" fmla="*/ 8542954 w 8774845"/>
              <a:gd name="connsiteY12" fmla="*/ 85072 h 6489644"/>
              <a:gd name="connsiteX13" fmla="*/ 8736138 w 8774845"/>
              <a:gd name="connsiteY13" fmla="*/ 407044 h 6489644"/>
              <a:gd name="connsiteX14" fmla="*/ 8581591 w 8774845"/>
              <a:gd name="connsiteY14" fmla="*/ 922198 h 6489644"/>
              <a:gd name="connsiteX15" fmla="*/ 8774774 w 8774845"/>
              <a:gd name="connsiteY15" fmla="*/ 1579021 h 6489644"/>
              <a:gd name="connsiteX16" fmla="*/ 8555833 w 8774845"/>
              <a:gd name="connsiteY16" fmla="*/ 2557815 h 6489644"/>
              <a:gd name="connsiteX17" fmla="*/ 8749016 w 8774845"/>
              <a:gd name="connsiteY17" fmla="*/ 3356306 h 6489644"/>
              <a:gd name="connsiteX18" fmla="*/ 8568712 w 8774845"/>
              <a:gd name="connsiteY18" fmla="*/ 3987370 h 6489644"/>
              <a:gd name="connsiteX19" fmla="*/ 8658864 w 8774845"/>
              <a:gd name="connsiteY19" fmla="*/ 4721466 h 6489644"/>
              <a:gd name="connsiteX20" fmla="*/ 8517197 w 8774845"/>
              <a:gd name="connsiteY20" fmla="*/ 5288137 h 6489644"/>
              <a:gd name="connsiteX21" fmla="*/ 8749016 w 8774845"/>
              <a:gd name="connsiteY21" fmla="*/ 5983596 h 6489644"/>
              <a:gd name="connsiteX22" fmla="*/ 8555833 w 8774845"/>
              <a:gd name="connsiteY22" fmla="*/ 6460114 h 6489644"/>
              <a:gd name="connsiteX23" fmla="*/ 7499766 w 8774845"/>
              <a:gd name="connsiteY23" fmla="*/ 6241173 h 6489644"/>
              <a:gd name="connsiteX24" fmla="*/ 6636881 w 8774845"/>
              <a:gd name="connsiteY24" fmla="*/ 6434356 h 6489644"/>
              <a:gd name="connsiteX25" fmla="*/ 5181569 w 8774845"/>
              <a:gd name="connsiteY25" fmla="*/ 6305567 h 6489644"/>
              <a:gd name="connsiteX26" fmla="*/ 3687619 w 8774845"/>
              <a:gd name="connsiteY26" fmla="*/ 6434356 h 6489644"/>
              <a:gd name="connsiteX27" fmla="*/ 2992160 w 8774845"/>
              <a:gd name="connsiteY27" fmla="*/ 6151021 h 6489644"/>
              <a:gd name="connsiteX28" fmla="*/ 2270943 w 8774845"/>
              <a:gd name="connsiteY28" fmla="*/ 6485872 h 6489644"/>
              <a:gd name="connsiteX29" fmla="*/ 1382301 w 8774845"/>
              <a:gd name="connsiteY29" fmla="*/ 6331325 h 6489644"/>
              <a:gd name="connsiteX30" fmla="*/ 211558 w 8774845"/>
              <a:gd name="connsiteY30" fmla="*/ 6329583 h 6489644"/>
              <a:gd name="connsiteX31" fmla="*/ 17140 w 8774845"/>
              <a:gd name="connsiteY31" fmla="*/ 5558593 h 6489644"/>
              <a:gd name="connsiteX32" fmla="*/ 429264 w 8774845"/>
              <a:gd name="connsiteY32" fmla="*/ 4927528 h 6489644"/>
              <a:gd name="connsiteX33" fmla="*/ 223202 w 8774845"/>
              <a:gd name="connsiteY33" fmla="*/ 4129038 h 6489644"/>
              <a:gd name="connsiteX34" fmla="*/ 442143 w 8774845"/>
              <a:gd name="connsiteY34" fmla="*/ 3394942 h 6489644"/>
              <a:gd name="connsiteX35" fmla="*/ 107292 w 8774845"/>
              <a:gd name="connsiteY35" fmla="*/ 2429027 h 6489644"/>
              <a:gd name="connsiteX36" fmla="*/ 351991 w 8774845"/>
              <a:gd name="connsiteY36" fmla="*/ 1682052 h 6489644"/>
              <a:gd name="connsiteX37" fmla="*/ 210324 w 8774845"/>
              <a:gd name="connsiteY37" fmla="*/ 1295685 h 6489644"/>
              <a:gd name="connsiteX38" fmla="*/ 300476 w 8774845"/>
              <a:gd name="connsiteY38" fmla="*/ 832046 h 6489644"/>
              <a:gd name="connsiteX0" fmla="*/ 300476 w 8774845"/>
              <a:gd name="connsiteY0" fmla="*/ 832046 h 6495273"/>
              <a:gd name="connsiteX1" fmla="*/ 247724 w 8774845"/>
              <a:gd name="connsiteY1" fmla="*/ 70799 h 6495273"/>
              <a:gd name="connsiteX2" fmla="*/ 1150481 w 8774845"/>
              <a:gd name="connsiteY2" fmla="*/ 188103 h 6495273"/>
              <a:gd name="connsiteX3" fmla="*/ 1549726 w 8774845"/>
              <a:gd name="connsiteY3" fmla="*/ 33556 h 6495273"/>
              <a:gd name="connsiteX4" fmla="*/ 2090639 w 8774845"/>
              <a:gd name="connsiteY4" fmla="*/ 239618 h 6495273"/>
              <a:gd name="connsiteX5" fmla="*/ 2850492 w 8774845"/>
              <a:gd name="connsiteY5" fmla="*/ 213860 h 6495273"/>
              <a:gd name="connsiteX6" fmla="*/ 3842166 w 8774845"/>
              <a:gd name="connsiteY6" fmla="*/ 72193 h 6495273"/>
              <a:gd name="connsiteX7" fmla="*/ 4730808 w 8774845"/>
              <a:gd name="connsiteY7" fmla="*/ 291134 h 6495273"/>
              <a:gd name="connsiteX8" fmla="*/ 5761117 w 8774845"/>
              <a:gd name="connsiteY8" fmla="*/ 20677 h 6495273"/>
              <a:gd name="connsiteX9" fmla="*/ 6572487 w 8774845"/>
              <a:gd name="connsiteY9" fmla="*/ 394165 h 6495273"/>
              <a:gd name="connsiteX10" fmla="*/ 7242188 w 8774845"/>
              <a:gd name="connsiteY10" fmla="*/ 329770 h 6495273"/>
              <a:gd name="connsiteX11" fmla="*/ 8027800 w 8774845"/>
              <a:gd name="connsiteY11" fmla="*/ 46435 h 6495273"/>
              <a:gd name="connsiteX12" fmla="*/ 8542954 w 8774845"/>
              <a:gd name="connsiteY12" fmla="*/ 85072 h 6495273"/>
              <a:gd name="connsiteX13" fmla="*/ 8736138 w 8774845"/>
              <a:gd name="connsiteY13" fmla="*/ 407044 h 6495273"/>
              <a:gd name="connsiteX14" fmla="*/ 8581591 w 8774845"/>
              <a:gd name="connsiteY14" fmla="*/ 922198 h 6495273"/>
              <a:gd name="connsiteX15" fmla="*/ 8774774 w 8774845"/>
              <a:gd name="connsiteY15" fmla="*/ 1579021 h 6495273"/>
              <a:gd name="connsiteX16" fmla="*/ 8555833 w 8774845"/>
              <a:gd name="connsiteY16" fmla="*/ 2557815 h 6495273"/>
              <a:gd name="connsiteX17" fmla="*/ 8749016 w 8774845"/>
              <a:gd name="connsiteY17" fmla="*/ 3356306 h 6495273"/>
              <a:gd name="connsiteX18" fmla="*/ 8568712 w 8774845"/>
              <a:gd name="connsiteY18" fmla="*/ 3987370 h 6495273"/>
              <a:gd name="connsiteX19" fmla="*/ 8658864 w 8774845"/>
              <a:gd name="connsiteY19" fmla="*/ 4721466 h 6495273"/>
              <a:gd name="connsiteX20" fmla="*/ 8517197 w 8774845"/>
              <a:gd name="connsiteY20" fmla="*/ 5288137 h 6495273"/>
              <a:gd name="connsiteX21" fmla="*/ 8749016 w 8774845"/>
              <a:gd name="connsiteY21" fmla="*/ 5983596 h 6495273"/>
              <a:gd name="connsiteX22" fmla="*/ 8555833 w 8774845"/>
              <a:gd name="connsiteY22" fmla="*/ 6460114 h 6495273"/>
              <a:gd name="connsiteX23" fmla="*/ 7499766 w 8774845"/>
              <a:gd name="connsiteY23" fmla="*/ 6241173 h 6495273"/>
              <a:gd name="connsiteX24" fmla="*/ 6636881 w 8774845"/>
              <a:gd name="connsiteY24" fmla="*/ 6434356 h 6495273"/>
              <a:gd name="connsiteX25" fmla="*/ 5181569 w 8774845"/>
              <a:gd name="connsiteY25" fmla="*/ 6305567 h 6495273"/>
              <a:gd name="connsiteX26" fmla="*/ 3687619 w 8774845"/>
              <a:gd name="connsiteY26" fmla="*/ 6434356 h 6495273"/>
              <a:gd name="connsiteX27" fmla="*/ 2992160 w 8774845"/>
              <a:gd name="connsiteY27" fmla="*/ 6151021 h 6495273"/>
              <a:gd name="connsiteX28" fmla="*/ 2270943 w 8774845"/>
              <a:gd name="connsiteY28" fmla="*/ 6485872 h 6495273"/>
              <a:gd name="connsiteX29" fmla="*/ 1382301 w 8774845"/>
              <a:gd name="connsiteY29" fmla="*/ 6331325 h 6495273"/>
              <a:gd name="connsiteX30" fmla="*/ 211558 w 8774845"/>
              <a:gd name="connsiteY30" fmla="*/ 6329583 h 6495273"/>
              <a:gd name="connsiteX31" fmla="*/ 17140 w 8774845"/>
              <a:gd name="connsiteY31" fmla="*/ 5558593 h 6495273"/>
              <a:gd name="connsiteX32" fmla="*/ 429264 w 8774845"/>
              <a:gd name="connsiteY32" fmla="*/ 4927528 h 6495273"/>
              <a:gd name="connsiteX33" fmla="*/ 223202 w 8774845"/>
              <a:gd name="connsiteY33" fmla="*/ 4129038 h 6495273"/>
              <a:gd name="connsiteX34" fmla="*/ 442143 w 8774845"/>
              <a:gd name="connsiteY34" fmla="*/ 3394942 h 6495273"/>
              <a:gd name="connsiteX35" fmla="*/ 107292 w 8774845"/>
              <a:gd name="connsiteY35" fmla="*/ 2429027 h 6495273"/>
              <a:gd name="connsiteX36" fmla="*/ 351991 w 8774845"/>
              <a:gd name="connsiteY36" fmla="*/ 1682052 h 6495273"/>
              <a:gd name="connsiteX37" fmla="*/ 210324 w 8774845"/>
              <a:gd name="connsiteY37" fmla="*/ 1295685 h 6495273"/>
              <a:gd name="connsiteX38" fmla="*/ 300476 w 8774845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418793 w 8764374"/>
              <a:gd name="connsiteY33" fmla="*/ 4927528 h 6495273"/>
              <a:gd name="connsiteX34" fmla="*/ 212731 w 8764374"/>
              <a:gd name="connsiteY34" fmla="*/ 4129038 h 6495273"/>
              <a:gd name="connsiteX35" fmla="*/ 431672 w 8764374"/>
              <a:gd name="connsiteY35" fmla="*/ 3394942 h 6495273"/>
              <a:gd name="connsiteX36" fmla="*/ 96821 w 8764374"/>
              <a:gd name="connsiteY36" fmla="*/ 2429027 h 6495273"/>
              <a:gd name="connsiteX37" fmla="*/ 341520 w 8764374"/>
              <a:gd name="connsiteY37" fmla="*/ 1682052 h 6495273"/>
              <a:gd name="connsiteX38" fmla="*/ 199853 w 8764374"/>
              <a:gd name="connsiteY38" fmla="*/ 1295685 h 6495273"/>
              <a:gd name="connsiteX39" fmla="*/ 290005 w 8764374"/>
              <a:gd name="connsiteY39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212731 w 8764374"/>
              <a:gd name="connsiteY33" fmla="*/ 4129038 h 6495273"/>
              <a:gd name="connsiteX34" fmla="*/ 431672 w 8764374"/>
              <a:gd name="connsiteY34" fmla="*/ 3394942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431672 w 8764374"/>
              <a:gd name="connsiteY34" fmla="*/ 3394942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187134 w 8764374"/>
              <a:gd name="connsiteY36" fmla="*/ 1746598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187134 w 8764374"/>
              <a:gd name="connsiteY36" fmla="*/ 1746598 h 6495273"/>
              <a:gd name="connsiteX37" fmla="*/ 109795 w 8764374"/>
              <a:gd name="connsiteY37" fmla="*/ 1269866 h 6495273"/>
              <a:gd name="connsiteX38" fmla="*/ 290005 w 8764374"/>
              <a:gd name="connsiteY38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30108 w 8746293"/>
              <a:gd name="connsiteY31" fmla="*/ 5584412 h 6495273"/>
              <a:gd name="connsiteX32" fmla="*/ 254791 w 8746293"/>
              <a:gd name="connsiteY32" fmla="*/ 4935518 h 6495273"/>
              <a:gd name="connsiteX33" fmla="*/ 91726 w 8746293"/>
              <a:gd name="connsiteY33" fmla="*/ 4116130 h 6495273"/>
              <a:gd name="connsiteX34" fmla="*/ 284936 w 8746293"/>
              <a:gd name="connsiteY34" fmla="*/ 3369123 h 6495273"/>
              <a:gd name="connsiteX35" fmla="*/ 1548 w 8746293"/>
              <a:gd name="connsiteY35" fmla="*/ 2429028 h 6495273"/>
              <a:gd name="connsiteX36" fmla="*/ 169053 w 8746293"/>
              <a:gd name="connsiteY36" fmla="*/ 1746598 h 6495273"/>
              <a:gd name="connsiteX37" fmla="*/ 91714 w 8746293"/>
              <a:gd name="connsiteY37" fmla="*/ 1269866 h 6495273"/>
              <a:gd name="connsiteX38" fmla="*/ 271924 w 8746293"/>
              <a:gd name="connsiteY38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748800 h 6495273"/>
              <a:gd name="connsiteX32" fmla="*/ 130108 w 8746293"/>
              <a:gd name="connsiteY32" fmla="*/ 5584412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748800 h 6495273"/>
              <a:gd name="connsiteX32" fmla="*/ 52915 w 8746293"/>
              <a:gd name="connsiteY32" fmla="*/ 5390774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890801 h 6495273"/>
              <a:gd name="connsiteX32" fmla="*/ 164733 w 8746293"/>
              <a:gd name="connsiteY32" fmla="*/ 5748800 h 6495273"/>
              <a:gd name="connsiteX33" fmla="*/ 52915 w 8746293"/>
              <a:gd name="connsiteY33" fmla="*/ 5390774 h 6495273"/>
              <a:gd name="connsiteX34" fmla="*/ 254791 w 8746293"/>
              <a:gd name="connsiteY34" fmla="*/ 4935518 h 6495273"/>
              <a:gd name="connsiteX35" fmla="*/ 91726 w 8746293"/>
              <a:gd name="connsiteY35" fmla="*/ 4116130 h 6495273"/>
              <a:gd name="connsiteX36" fmla="*/ 284936 w 8746293"/>
              <a:gd name="connsiteY36" fmla="*/ 3369123 h 6495273"/>
              <a:gd name="connsiteX37" fmla="*/ 1548 w 8746293"/>
              <a:gd name="connsiteY37" fmla="*/ 2429028 h 6495273"/>
              <a:gd name="connsiteX38" fmla="*/ 169053 w 8746293"/>
              <a:gd name="connsiteY38" fmla="*/ 1746598 h 6495273"/>
              <a:gd name="connsiteX39" fmla="*/ 91714 w 8746293"/>
              <a:gd name="connsiteY39" fmla="*/ 1269866 h 6495273"/>
              <a:gd name="connsiteX40" fmla="*/ 271924 w 8746293"/>
              <a:gd name="connsiteY40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890801 h 6495273"/>
              <a:gd name="connsiteX32" fmla="*/ 52915 w 8746293"/>
              <a:gd name="connsiteY32" fmla="*/ 5390774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062087 w 8746293"/>
              <a:gd name="connsiteY4" fmla="*/ 239618 h 6489438"/>
              <a:gd name="connsiteX5" fmla="*/ 2821940 w 8746293"/>
              <a:gd name="connsiteY5" fmla="*/ 21386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062087 w 8746293"/>
              <a:gd name="connsiteY4" fmla="*/ 239618 h 6489438"/>
              <a:gd name="connsiteX5" fmla="*/ 2886259 w 8746293"/>
              <a:gd name="connsiteY5" fmla="*/ 22677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229314 w 8746293"/>
              <a:gd name="connsiteY4" fmla="*/ 226708 h 6489438"/>
              <a:gd name="connsiteX5" fmla="*/ 2886259 w 8746293"/>
              <a:gd name="connsiteY5" fmla="*/ 22677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886259 w 8746293"/>
              <a:gd name="connsiteY5" fmla="*/ 227343 h 6490011"/>
              <a:gd name="connsiteX6" fmla="*/ 3813614 w 8746293"/>
              <a:gd name="connsiteY6" fmla="*/ 72766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813614 w 8746293"/>
              <a:gd name="connsiteY6" fmla="*/ 72766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114466 w 8746293"/>
              <a:gd name="connsiteY7" fmla="*/ 95223 h 6490011"/>
              <a:gd name="connsiteX8" fmla="*/ 4702256 w 8746293"/>
              <a:gd name="connsiteY8" fmla="*/ 291707 h 6490011"/>
              <a:gd name="connsiteX9" fmla="*/ 5732565 w 8746293"/>
              <a:gd name="connsiteY9" fmla="*/ 21250 h 6490011"/>
              <a:gd name="connsiteX10" fmla="*/ 6543935 w 8746293"/>
              <a:gd name="connsiteY10" fmla="*/ 394738 h 6490011"/>
              <a:gd name="connsiteX11" fmla="*/ 7213636 w 8746293"/>
              <a:gd name="connsiteY11" fmla="*/ 330343 h 6490011"/>
              <a:gd name="connsiteX12" fmla="*/ 7999248 w 8746293"/>
              <a:gd name="connsiteY12" fmla="*/ 47008 h 6490011"/>
              <a:gd name="connsiteX13" fmla="*/ 8514402 w 8746293"/>
              <a:gd name="connsiteY13" fmla="*/ 85645 h 6490011"/>
              <a:gd name="connsiteX14" fmla="*/ 8707586 w 8746293"/>
              <a:gd name="connsiteY14" fmla="*/ 407617 h 6490011"/>
              <a:gd name="connsiteX15" fmla="*/ 8553039 w 8746293"/>
              <a:gd name="connsiteY15" fmla="*/ 922771 h 6490011"/>
              <a:gd name="connsiteX16" fmla="*/ 8746222 w 8746293"/>
              <a:gd name="connsiteY16" fmla="*/ 1579594 h 6490011"/>
              <a:gd name="connsiteX17" fmla="*/ 8527281 w 8746293"/>
              <a:gd name="connsiteY17" fmla="*/ 2558388 h 6490011"/>
              <a:gd name="connsiteX18" fmla="*/ 8720464 w 8746293"/>
              <a:gd name="connsiteY18" fmla="*/ 3356879 h 6490011"/>
              <a:gd name="connsiteX19" fmla="*/ 8540160 w 8746293"/>
              <a:gd name="connsiteY19" fmla="*/ 3987943 h 6490011"/>
              <a:gd name="connsiteX20" fmla="*/ 8630312 w 8746293"/>
              <a:gd name="connsiteY20" fmla="*/ 4722039 h 6490011"/>
              <a:gd name="connsiteX21" fmla="*/ 8488645 w 8746293"/>
              <a:gd name="connsiteY21" fmla="*/ 5288710 h 6490011"/>
              <a:gd name="connsiteX22" fmla="*/ 8720464 w 8746293"/>
              <a:gd name="connsiteY22" fmla="*/ 5984169 h 6490011"/>
              <a:gd name="connsiteX23" fmla="*/ 8527281 w 8746293"/>
              <a:gd name="connsiteY23" fmla="*/ 6460687 h 6490011"/>
              <a:gd name="connsiteX24" fmla="*/ 7471214 w 8746293"/>
              <a:gd name="connsiteY24" fmla="*/ 6241746 h 6490011"/>
              <a:gd name="connsiteX25" fmla="*/ 6608329 w 8746293"/>
              <a:gd name="connsiteY25" fmla="*/ 6434929 h 6490011"/>
              <a:gd name="connsiteX26" fmla="*/ 5153017 w 8746293"/>
              <a:gd name="connsiteY26" fmla="*/ 6306140 h 6490011"/>
              <a:gd name="connsiteX27" fmla="*/ 3659067 w 8746293"/>
              <a:gd name="connsiteY27" fmla="*/ 6434929 h 6490011"/>
              <a:gd name="connsiteX28" fmla="*/ 2963608 w 8746293"/>
              <a:gd name="connsiteY28" fmla="*/ 6151594 h 6490011"/>
              <a:gd name="connsiteX29" fmla="*/ 2242391 w 8746293"/>
              <a:gd name="connsiteY29" fmla="*/ 6486445 h 6490011"/>
              <a:gd name="connsiteX30" fmla="*/ 1353749 w 8746293"/>
              <a:gd name="connsiteY30" fmla="*/ 6331898 h 6490011"/>
              <a:gd name="connsiteX31" fmla="*/ 144410 w 8746293"/>
              <a:gd name="connsiteY31" fmla="*/ 6394702 h 6490011"/>
              <a:gd name="connsiteX32" fmla="*/ 164733 w 8746293"/>
              <a:gd name="connsiteY32" fmla="*/ 5891374 h 6490011"/>
              <a:gd name="connsiteX33" fmla="*/ 52915 w 8746293"/>
              <a:gd name="connsiteY33" fmla="*/ 5391347 h 6490011"/>
              <a:gd name="connsiteX34" fmla="*/ 254791 w 8746293"/>
              <a:gd name="connsiteY34" fmla="*/ 4936091 h 6490011"/>
              <a:gd name="connsiteX35" fmla="*/ 91726 w 8746293"/>
              <a:gd name="connsiteY35" fmla="*/ 4116703 h 6490011"/>
              <a:gd name="connsiteX36" fmla="*/ 284936 w 8746293"/>
              <a:gd name="connsiteY36" fmla="*/ 3369696 h 6490011"/>
              <a:gd name="connsiteX37" fmla="*/ 1548 w 8746293"/>
              <a:gd name="connsiteY37" fmla="*/ 2429601 h 6490011"/>
              <a:gd name="connsiteX38" fmla="*/ 169053 w 8746293"/>
              <a:gd name="connsiteY38" fmla="*/ 1747171 h 6490011"/>
              <a:gd name="connsiteX39" fmla="*/ 91714 w 8746293"/>
              <a:gd name="connsiteY39" fmla="*/ 1270439 h 6490011"/>
              <a:gd name="connsiteX40" fmla="*/ 271924 w 8746293"/>
              <a:gd name="connsiteY40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114466 w 8746293"/>
              <a:gd name="connsiteY7" fmla="*/ 95223 h 6490011"/>
              <a:gd name="connsiteX8" fmla="*/ 4702256 w 8746293"/>
              <a:gd name="connsiteY8" fmla="*/ 291707 h 6490011"/>
              <a:gd name="connsiteX9" fmla="*/ 5732565 w 8746293"/>
              <a:gd name="connsiteY9" fmla="*/ 21250 h 6490011"/>
              <a:gd name="connsiteX10" fmla="*/ 6543935 w 8746293"/>
              <a:gd name="connsiteY10" fmla="*/ 394738 h 6490011"/>
              <a:gd name="connsiteX11" fmla="*/ 7213636 w 8746293"/>
              <a:gd name="connsiteY11" fmla="*/ 330343 h 6490011"/>
              <a:gd name="connsiteX12" fmla="*/ 7999248 w 8746293"/>
              <a:gd name="connsiteY12" fmla="*/ 47008 h 6490011"/>
              <a:gd name="connsiteX13" fmla="*/ 8514402 w 8746293"/>
              <a:gd name="connsiteY13" fmla="*/ 85645 h 6490011"/>
              <a:gd name="connsiteX14" fmla="*/ 8707586 w 8746293"/>
              <a:gd name="connsiteY14" fmla="*/ 407617 h 6490011"/>
              <a:gd name="connsiteX15" fmla="*/ 8553039 w 8746293"/>
              <a:gd name="connsiteY15" fmla="*/ 922771 h 6490011"/>
              <a:gd name="connsiteX16" fmla="*/ 8746222 w 8746293"/>
              <a:gd name="connsiteY16" fmla="*/ 1579594 h 6490011"/>
              <a:gd name="connsiteX17" fmla="*/ 8527281 w 8746293"/>
              <a:gd name="connsiteY17" fmla="*/ 2558388 h 6490011"/>
              <a:gd name="connsiteX18" fmla="*/ 8720464 w 8746293"/>
              <a:gd name="connsiteY18" fmla="*/ 3356879 h 6490011"/>
              <a:gd name="connsiteX19" fmla="*/ 8540160 w 8746293"/>
              <a:gd name="connsiteY19" fmla="*/ 3987943 h 6490011"/>
              <a:gd name="connsiteX20" fmla="*/ 8630312 w 8746293"/>
              <a:gd name="connsiteY20" fmla="*/ 4722039 h 6490011"/>
              <a:gd name="connsiteX21" fmla="*/ 8488645 w 8746293"/>
              <a:gd name="connsiteY21" fmla="*/ 5288710 h 6490011"/>
              <a:gd name="connsiteX22" fmla="*/ 8720464 w 8746293"/>
              <a:gd name="connsiteY22" fmla="*/ 5984169 h 6490011"/>
              <a:gd name="connsiteX23" fmla="*/ 8527281 w 8746293"/>
              <a:gd name="connsiteY23" fmla="*/ 6460687 h 6490011"/>
              <a:gd name="connsiteX24" fmla="*/ 7471214 w 8746293"/>
              <a:gd name="connsiteY24" fmla="*/ 6241746 h 6490011"/>
              <a:gd name="connsiteX25" fmla="*/ 6608329 w 8746293"/>
              <a:gd name="connsiteY25" fmla="*/ 6434929 h 6490011"/>
              <a:gd name="connsiteX26" fmla="*/ 4574152 w 8746293"/>
              <a:gd name="connsiteY26" fmla="*/ 6164131 h 6490011"/>
              <a:gd name="connsiteX27" fmla="*/ 3659067 w 8746293"/>
              <a:gd name="connsiteY27" fmla="*/ 6434929 h 6490011"/>
              <a:gd name="connsiteX28" fmla="*/ 2963608 w 8746293"/>
              <a:gd name="connsiteY28" fmla="*/ 6151594 h 6490011"/>
              <a:gd name="connsiteX29" fmla="*/ 2242391 w 8746293"/>
              <a:gd name="connsiteY29" fmla="*/ 6486445 h 6490011"/>
              <a:gd name="connsiteX30" fmla="*/ 1353749 w 8746293"/>
              <a:gd name="connsiteY30" fmla="*/ 6331898 h 6490011"/>
              <a:gd name="connsiteX31" fmla="*/ 144410 w 8746293"/>
              <a:gd name="connsiteY31" fmla="*/ 6394702 h 6490011"/>
              <a:gd name="connsiteX32" fmla="*/ 164733 w 8746293"/>
              <a:gd name="connsiteY32" fmla="*/ 5891374 h 6490011"/>
              <a:gd name="connsiteX33" fmla="*/ 52915 w 8746293"/>
              <a:gd name="connsiteY33" fmla="*/ 5391347 h 6490011"/>
              <a:gd name="connsiteX34" fmla="*/ 254791 w 8746293"/>
              <a:gd name="connsiteY34" fmla="*/ 4936091 h 6490011"/>
              <a:gd name="connsiteX35" fmla="*/ 91726 w 8746293"/>
              <a:gd name="connsiteY35" fmla="*/ 4116703 h 6490011"/>
              <a:gd name="connsiteX36" fmla="*/ 284936 w 8746293"/>
              <a:gd name="connsiteY36" fmla="*/ 3369696 h 6490011"/>
              <a:gd name="connsiteX37" fmla="*/ 1548 w 8746293"/>
              <a:gd name="connsiteY37" fmla="*/ 2429601 h 6490011"/>
              <a:gd name="connsiteX38" fmla="*/ 169053 w 8746293"/>
              <a:gd name="connsiteY38" fmla="*/ 1747171 h 6490011"/>
              <a:gd name="connsiteX39" fmla="*/ 91714 w 8746293"/>
              <a:gd name="connsiteY39" fmla="*/ 1270439 h 6490011"/>
              <a:gd name="connsiteX40" fmla="*/ 271924 w 8746293"/>
              <a:gd name="connsiteY40" fmla="*/ 832619 h 6490011"/>
              <a:gd name="connsiteX0" fmla="*/ 271924 w 8746293"/>
              <a:gd name="connsiteY0" fmla="*/ 832619 h 6502521"/>
              <a:gd name="connsiteX1" fmla="*/ 219172 w 8746293"/>
              <a:gd name="connsiteY1" fmla="*/ 71372 h 6502521"/>
              <a:gd name="connsiteX2" fmla="*/ 1121929 w 8746293"/>
              <a:gd name="connsiteY2" fmla="*/ 188676 h 6502521"/>
              <a:gd name="connsiteX3" fmla="*/ 1675538 w 8746293"/>
              <a:gd name="connsiteY3" fmla="*/ 59949 h 6502521"/>
              <a:gd name="connsiteX4" fmla="*/ 2229314 w 8746293"/>
              <a:gd name="connsiteY4" fmla="*/ 227281 h 6502521"/>
              <a:gd name="connsiteX5" fmla="*/ 2783350 w 8746293"/>
              <a:gd name="connsiteY5" fmla="*/ 59514 h 6502521"/>
              <a:gd name="connsiteX6" fmla="*/ 3453432 w 8746293"/>
              <a:gd name="connsiteY6" fmla="*/ 266415 h 6502521"/>
              <a:gd name="connsiteX7" fmla="*/ 4114466 w 8746293"/>
              <a:gd name="connsiteY7" fmla="*/ 95223 h 6502521"/>
              <a:gd name="connsiteX8" fmla="*/ 4702256 w 8746293"/>
              <a:gd name="connsiteY8" fmla="*/ 291707 h 6502521"/>
              <a:gd name="connsiteX9" fmla="*/ 5732565 w 8746293"/>
              <a:gd name="connsiteY9" fmla="*/ 21250 h 6502521"/>
              <a:gd name="connsiteX10" fmla="*/ 6543935 w 8746293"/>
              <a:gd name="connsiteY10" fmla="*/ 394738 h 6502521"/>
              <a:gd name="connsiteX11" fmla="*/ 7213636 w 8746293"/>
              <a:gd name="connsiteY11" fmla="*/ 330343 h 6502521"/>
              <a:gd name="connsiteX12" fmla="*/ 7999248 w 8746293"/>
              <a:gd name="connsiteY12" fmla="*/ 47008 h 6502521"/>
              <a:gd name="connsiteX13" fmla="*/ 8514402 w 8746293"/>
              <a:gd name="connsiteY13" fmla="*/ 85645 h 6502521"/>
              <a:gd name="connsiteX14" fmla="*/ 8707586 w 8746293"/>
              <a:gd name="connsiteY14" fmla="*/ 407617 h 6502521"/>
              <a:gd name="connsiteX15" fmla="*/ 8553039 w 8746293"/>
              <a:gd name="connsiteY15" fmla="*/ 922771 h 6502521"/>
              <a:gd name="connsiteX16" fmla="*/ 8746222 w 8746293"/>
              <a:gd name="connsiteY16" fmla="*/ 1579594 h 6502521"/>
              <a:gd name="connsiteX17" fmla="*/ 8527281 w 8746293"/>
              <a:gd name="connsiteY17" fmla="*/ 2558388 h 6502521"/>
              <a:gd name="connsiteX18" fmla="*/ 8720464 w 8746293"/>
              <a:gd name="connsiteY18" fmla="*/ 3356879 h 6502521"/>
              <a:gd name="connsiteX19" fmla="*/ 8540160 w 8746293"/>
              <a:gd name="connsiteY19" fmla="*/ 3987943 h 6502521"/>
              <a:gd name="connsiteX20" fmla="*/ 8630312 w 8746293"/>
              <a:gd name="connsiteY20" fmla="*/ 4722039 h 6502521"/>
              <a:gd name="connsiteX21" fmla="*/ 8488645 w 8746293"/>
              <a:gd name="connsiteY21" fmla="*/ 5288710 h 6502521"/>
              <a:gd name="connsiteX22" fmla="*/ 8720464 w 8746293"/>
              <a:gd name="connsiteY22" fmla="*/ 5984169 h 6502521"/>
              <a:gd name="connsiteX23" fmla="*/ 8527281 w 8746293"/>
              <a:gd name="connsiteY23" fmla="*/ 6460687 h 6502521"/>
              <a:gd name="connsiteX24" fmla="*/ 7471214 w 8746293"/>
              <a:gd name="connsiteY24" fmla="*/ 6241746 h 6502521"/>
              <a:gd name="connsiteX25" fmla="*/ 6608329 w 8746293"/>
              <a:gd name="connsiteY25" fmla="*/ 6434929 h 6502521"/>
              <a:gd name="connsiteX26" fmla="*/ 5465148 w 8746293"/>
              <a:gd name="connsiteY26" fmla="*/ 6485639 h 6502521"/>
              <a:gd name="connsiteX27" fmla="*/ 4574152 w 8746293"/>
              <a:gd name="connsiteY27" fmla="*/ 6164131 h 6502521"/>
              <a:gd name="connsiteX28" fmla="*/ 3659067 w 8746293"/>
              <a:gd name="connsiteY28" fmla="*/ 6434929 h 6502521"/>
              <a:gd name="connsiteX29" fmla="*/ 2963608 w 8746293"/>
              <a:gd name="connsiteY29" fmla="*/ 6151594 h 6502521"/>
              <a:gd name="connsiteX30" fmla="*/ 2242391 w 8746293"/>
              <a:gd name="connsiteY30" fmla="*/ 6486445 h 6502521"/>
              <a:gd name="connsiteX31" fmla="*/ 1353749 w 8746293"/>
              <a:gd name="connsiteY31" fmla="*/ 6331898 h 6502521"/>
              <a:gd name="connsiteX32" fmla="*/ 144410 w 8746293"/>
              <a:gd name="connsiteY32" fmla="*/ 6394702 h 6502521"/>
              <a:gd name="connsiteX33" fmla="*/ 164733 w 8746293"/>
              <a:gd name="connsiteY33" fmla="*/ 5891374 h 6502521"/>
              <a:gd name="connsiteX34" fmla="*/ 52915 w 8746293"/>
              <a:gd name="connsiteY34" fmla="*/ 5391347 h 6502521"/>
              <a:gd name="connsiteX35" fmla="*/ 254791 w 8746293"/>
              <a:gd name="connsiteY35" fmla="*/ 4936091 h 6502521"/>
              <a:gd name="connsiteX36" fmla="*/ 91726 w 8746293"/>
              <a:gd name="connsiteY36" fmla="*/ 4116703 h 6502521"/>
              <a:gd name="connsiteX37" fmla="*/ 284936 w 8746293"/>
              <a:gd name="connsiteY37" fmla="*/ 3369696 h 6502521"/>
              <a:gd name="connsiteX38" fmla="*/ 1548 w 8746293"/>
              <a:gd name="connsiteY38" fmla="*/ 2429601 h 6502521"/>
              <a:gd name="connsiteX39" fmla="*/ 169053 w 8746293"/>
              <a:gd name="connsiteY39" fmla="*/ 1747171 h 6502521"/>
              <a:gd name="connsiteX40" fmla="*/ 91714 w 8746293"/>
              <a:gd name="connsiteY40" fmla="*/ 1270439 h 6502521"/>
              <a:gd name="connsiteX41" fmla="*/ 271924 w 8746293"/>
              <a:gd name="connsiteY41" fmla="*/ 832619 h 6502521"/>
              <a:gd name="connsiteX0" fmla="*/ 271924 w 8746293"/>
              <a:gd name="connsiteY0" fmla="*/ 832619 h 6491088"/>
              <a:gd name="connsiteX1" fmla="*/ 219172 w 8746293"/>
              <a:gd name="connsiteY1" fmla="*/ 71372 h 6491088"/>
              <a:gd name="connsiteX2" fmla="*/ 1121929 w 8746293"/>
              <a:gd name="connsiteY2" fmla="*/ 188676 h 6491088"/>
              <a:gd name="connsiteX3" fmla="*/ 1675538 w 8746293"/>
              <a:gd name="connsiteY3" fmla="*/ 59949 h 6491088"/>
              <a:gd name="connsiteX4" fmla="*/ 2229314 w 8746293"/>
              <a:gd name="connsiteY4" fmla="*/ 227281 h 6491088"/>
              <a:gd name="connsiteX5" fmla="*/ 2783350 w 8746293"/>
              <a:gd name="connsiteY5" fmla="*/ 59514 h 6491088"/>
              <a:gd name="connsiteX6" fmla="*/ 3453432 w 8746293"/>
              <a:gd name="connsiteY6" fmla="*/ 266415 h 6491088"/>
              <a:gd name="connsiteX7" fmla="*/ 4114466 w 8746293"/>
              <a:gd name="connsiteY7" fmla="*/ 95223 h 6491088"/>
              <a:gd name="connsiteX8" fmla="*/ 4702256 w 8746293"/>
              <a:gd name="connsiteY8" fmla="*/ 291707 h 6491088"/>
              <a:gd name="connsiteX9" fmla="*/ 5732565 w 8746293"/>
              <a:gd name="connsiteY9" fmla="*/ 21250 h 6491088"/>
              <a:gd name="connsiteX10" fmla="*/ 6543935 w 8746293"/>
              <a:gd name="connsiteY10" fmla="*/ 394738 h 6491088"/>
              <a:gd name="connsiteX11" fmla="*/ 7213636 w 8746293"/>
              <a:gd name="connsiteY11" fmla="*/ 330343 h 6491088"/>
              <a:gd name="connsiteX12" fmla="*/ 7999248 w 8746293"/>
              <a:gd name="connsiteY12" fmla="*/ 47008 h 6491088"/>
              <a:gd name="connsiteX13" fmla="*/ 8514402 w 8746293"/>
              <a:gd name="connsiteY13" fmla="*/ 85645 h 6491088"/>
              <a:gd name="connsiteX14" fmla="*/ 8707586 w 8746293"/>
              <a:gd name="connsiteY14" fmla="*/ 407617 h 6491088"/>
              <a:gd name="connsiteX15" fmla="*/ 8553039 w 8746293"/>
              <a:gd name="connsiteY15" fmla="*/ 922771 h 6491088"/>
              <a:gd name="connsiteX16" fmla="*/ 8746222 w 8746293"/>
              <a:gd name="connsiteY16" fmla="*/ 1579594 h 6491088"/>
              <a:gd name="connsiteX17" fmla="*/ 8527281 w 8746293"/>
              <a:gd name="connsiteY17" fmla="*/ 2558388 h 6491088"/>
              <a:gd name="connsiteX18" fmla="*/ 8720464 w 8746293"/>
              <a:gd name="connsiteY18" fmla="*/ 3356879 h 6491088"/>
              <a:gd name="connsiteX19" fmla="*/ 8540160 w 8746293"/>
              <a:gd name="connsiteY19" fmla="*/ 3987943 h 6491088"/>
              <a:gd name="connsiteX20" fmla="*/ 8630312 w 8746293"/>
              <a:gd name="connsiteY20" fmla="*/ 4722039 h 6491088"/>
              <a:gd name="connsiteX21" fmla="*/ 8488645 w 8746293"/>
              <a:gd name="connsiteY21" fmla="*/ 5288710 h 6491088"/>
              <a:gd name="connsiteX22" fmla="*/ 8720464 w 8746293"/>
              <a:gd name="connsiteY22" fmla="*/ 5984169 h 6491088"/>
              <a:gd name="connsiteX23" fmla="*/ 8527281 w 8746293"/>
              <a:gd name="connsiteY23" fmla="*/ 6460687 h 6491088"/>
              <a:gd name="connsiteX24" fmla="*/ 7471214 w 8746293"/>
              <a:gd name="connsiteY24" fmla="*/ 6241746 h 6491088"/>
              <a:gd name="connsiteX25" fmla="*/ 6273874 w 8746293"/>
              <a:gd name="connsiteY25" fmla="*/ 6241280 h 6491088"/>
              <a:gd name="connsiteX26" fmla="*/ 5465148 w 8746293"/>
              <a:gd name="connsiteY26" fmla="*/ 6485639 h 6491088"/>
              <a:gd name="connsiteX27" fmla="*/ 4574152 w 8746293"/>
              <a:gd name="connsiteY27" fmla="*/ 6164131 h 6491088"/>
              <a:gd name="connsiteX28" fmla="*/ 3659067 w 8746293"/>
              <a:gd name="connsiteY28" fmla="*/ 6434929 h 6491088"/>
              <a:gd name="connsiteX29" fmla="*/ 2963608 w 8746293"/>
              <a:gd name="connsiteY29" fmla="*/ 6151594 h 6491088"/>
              <a:gd name="connsiteX30" fmla="*/ 2242391 w 8746293"/>
              <a:gd name="connsiteY30" fmla="*/ 6486445 h 6491088"/>
              <a:gd name="connsiteX31" fmla="*/ 1353749 w 8746293"/>
              <a:gd name="connsiteY31" fmla="*/ 6331898 h 6491088"/>
              <a:gd name="connsiteX32" fmla="*/ 144410 w 8746293"/>
              <a:gd name="connsiteY32" fmla="*/ 6394702 h 6491088"/>
              <a:gd name="connsiteX33" fmla="*/ 164733 w 8746293"/>
              <a:gd name="connsiteY33" fmla="*/ 5891374 h 6491088"/>
              <a:gd name="connsiteX34" fmla="*/ 52915 w 8746293"/>
              <a:gd name="connsiteY34" fmla="*/ 5391347 h 6491088"/>
              <a:gd name="connsiteX35" fmla="*/ 254791 w 8746293"/>
              <a:gd name="connsiteY35" fmla="*/ 4936091 h 6491088"/>
              <a:gd name="connsiteX36" fmla="*/ 91726 w 8746293"/>
              <a:gd name="connsiteY36" fmla="*/ 4116703 h 6491088"/>
              <a:gd name="connsiteX37" fmla="*/ 284936 w 8746293"/>
              <a:gd name="connsiteY37" fmla="*/ 3369696 h 6491088"/>
              <a:gd name="connsiteX38" fmla="*/ 1548 w 8746293"/>
              <a:gd name="connsiteY38" fmla="*/ 2429601 h 6491088"/>
              <a:gd name="connsiteX39" fmla="*/ 169053 w 8746293"/>
              <a:gd name="connsiteY39" fmla="*/ 1747171 h 6491088"/>
              <a:gd name="connsiteX40" fmla="*/ 91714 w 8746293"/>
              <a:gd name="connsiteY40" fmla="*/ 1270439 h 6491088"/>
              <a:gd name="connsiteX41" fmla="*/ 271924 w 8746293"/>
              <a:gd name="connsiteY41" fmla="*/ 832619 h 6491088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471214 w 8746293"/>
              <a:gd name="connsiteY24" fmla="*/ 624174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353749 w 8746293"/>
              <a:gd name="connsiteY32" fmla="*/ 6331898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353749 w 8746293"/>
              <a:gd name="connsiteY32" fmla="*/ 6331898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405204 w 8746293"/>
              <a:gd name="connsiteY32" fmla="*/ 621570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929844 w 8746293"/>
              <a:gd name="connsiteY10" fmla="*/ 23981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97356 w 8746293"/>
              <a:gd name="connsiteY33" fmla="*/ 6341566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876303 w 8746293"/>
              <a:gd name="connsiteY32" fmla="*/ 6149664 h 6490612"/>
              <a:gd name="connsiteX33" fmla="*/ 197356 w 8746293"/>
              <a:gd name="connsiteY33" fmla="*/ 6341566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20470 w 8746293"/>
              <a:gd name="connsiteY0" fmla="*/ 759966 h 6469607"/>
              <a:gd name="connsiteX1" fmla="*/ 219172 w 8746293"/>
              <a:gd name="connsiteY1" fmla="*/ 50367 h 6469607"/>
              <a:gd name="connsiteX2" fmla="*/ 1121929 w 8746293"/>
              <a:gd name="connsiteY2" fmla="*/ 167671 h 6469607"/>
              <a:gd name="connsiteX3" fmla="*/ 1675538 w 8746293"/>
              <a:gd name="connsiteY3" fmla="*/ 38944 h 6469607"/>
              <a:gd name="connsiteX4" fmla="*/ 2229314 w 8746293"/>
              <a:gd name="connsiteY4" fmla="*/ 206276 h 6469607"/>
              <a:gd name="connsiteX5" fmla="*/ 2783350 w 8746293"/>
              <a:gd name="connsiteY5" fmla="*/ 38509 h 6469607"/>
              <a:gd name="connsiteX6" fmla="*/ 3453432 w 8746293"/>
              <a:gd name="connsiteY6" fmla="*/ 245410 h 6469607"/>
              <a:gd name="connsiteX7" fmla="*/ 4114466 w 8746293"/>
              <a:gd name="connsiteY7" fmla="*/ 74218 h 6469607"/>
              <a:gd name="connsiteX8" fmla="*/ 4702256 w 8746293"/>
              <a:gd name="connsiteY8" fmla="*/ 270702 h 6469607"/>
              <a:gd name="connsiteX9" fmla="*/ 5732565 w 8746293"/>
              <a:gd name="connsiteY9" fmla="*/ 245 h 6469607"/>
              <a:gd name="connsiteX10" fmla="*/ 6569661 w 8746293"/>
              <a:gd name="connsiteY10" fmla="*/ 218813 h 6469607"/>
              <a:gd name="connsiteX11" fmla="*/ 7201740 w 8746293"/>
              <a:gd name="connsiteY11" fmla="*/ 22580 h 6469607"/>
              <a:gd name="connsiteX12" fmla="*/ 7909202 w 8746293"/>
              <a:gd name="connsiteY12" fmla="*/ 219652 h 6469607"/>
              <a:gd name="connsiteX13" fmla="*/ 8514402 w 8746293"/>
              <a:gd name="connsiteY13" fmla="*/ 64640 h 6469607"/>
              <a:gd name="connsiteX14" fmla="*/ 8707586 w 8746293"/>
              <a:gd name="connsiteY14" fmla="*/ 386612 h 6469607"/>
              <a:gd name="connsiteX15" fmla="*/ 8553039 w 8746293"/>
              <a:gd name="connsiteY15" fmla="*/ 901766 h 6469607"/>
              <a:gd name="connsiteX16" fmla="*/ 8746222 w 8746293"/>
              <a:gd name="connsiteY16" fmla="*/ 1558589 h 6469607"/>
              <a:gd name="connsiteX17" fmla="*/ 8527281 w 8746293"/>
              <a:gd name="connsiteY17" fmla="*/ 2537383 h 6469607"/>
              <a:gd name="connsiteX18" fmla="*/ 8720464 w 8746293"/>
              <a:gd name="connsiteY18" fmla="*/ 3335874 h 6469607"/>
              <a:gd name="connsiteX19" fmla="*/ 8540160 w 8746293"/>
              <a:gd name="connsiteY19" fmla="*/ 3966938 h 6469607"/>
              <a:gd name="connsiteX20" fmla="*/ 8630312 w 8746293"/>
              <a:gd name="connsiteY20" fmla="*/ 4701034 h 6469607"/>
              <a:gd name="connsiteX21" fmla="*/ 8488645 w 8746293"/>
              <a:gd name="connsiteY21" fmla="*/ 5267705 h 6469607"/>
              <a:gd name="connsiteX22" fmla="*/ 8720464 w 8746293"/>
              <a:gd name="connsiteY22" fmla="*/ 5963164 h 6469607"/>
              <a:gd name="connsiteX23" fmla="*/ 8527281 w 8746293"/>
              <a:gd name="connsiteY23" fmla="*/ 6439682 h 6469607"/>
              <a:gd name="connsiteX24" fmla="*/ 7625578 w 8746293"/>
              <a:gd name="connsiteY24" fmla="*/ 6182011 h 6469607"/>
              <a:gd name="connsiteX25" fmla="*/ 6867285 w 8746293"/>
              <a:gd name="connsiteY25" fmla="*/ 6387175 h 6469607"/>
              <a:gd name="connsiteX26" fmla="*/ 6273874 w 8746293"/>
              <a:gd name="connsiteY26" fmla="*/ 6220275 h 6469607"/>
              <a:gd name="connsiteX27" fmla="*/ 5465148 w 8746293"/>
              <a:gd name="connsiteY27" fmla="*/ 6464634 h 6469607"/>
              <a:gd name="connsiteX28" fmla="*/ 4316879 w 8746293"/>
              <a:gd name="connsiteY28" fmla="*/ 6117306 h 6469607"/>
              <a:gd name="connsiteX29" fmla="*/ 3427522 w 8746293"/>
              <a:gd name="connsiteY29" fmla="*/ 6413924 h 6469607"/>
              <a:gd name="connsiteX30" fmla="*/ 2616289 w 8746293"/>
              <a:gd name="connsiteY30" fmla="*/ 6169319 h 6469607"/>
              <a:gd name="connsiteX31" fmla="*/ 1895073 w 8746293"/>
              <a:gd name="connsiteY31" fmla="*/ 6413801 h 6469607"/>
              <a:gd name="connsiteX32" fmla="*/ 876303 w 8746293"/>
              <a:gd name="connsiteY32" fmla="*/ 6128659 h 6469607"/>
              <a:gd name="connsiteX33" fmla="*/ 197356 w 8746293"/>
              <a:gd name="connsiteY33" fmla="*/ 6320561 h 6469607"/>
              <a:gd name="connsiteX34" fmla="*/ 164733 w 8746293"/>
              <a:gd name="connsiteY34" fmla="*/ 5870369 h 6469607"/>
              <a:gd name="connsiteX35" fmla="*/ 52915 w 8746293"/>
              <a:gd name="connsiteY35" fmla="*/ 5370342 h 6469607"/>
              <a:gd name="connsiteX36" fmla="*/ 254791 w 8746293"/>
              <a:gd name="connsiteY36" fmla="*/ 4915086 h 6469607"/>
              <a:gd name="connsiteX37" fmla="*/ 91726 w 8746293"/>
              <a:gd name="connsiteY37" fmla="*/ 4095698 h 6469607"/>
              <a:gd name="connsiteX38" fmla="*/ 284936 w 8746293"/>
              <a:gd name="connsiteY38" fmla="*/ 3348691 h 6469607"/>
              <a:gd name="connsiteX39" fmla="*/ 1548 w 8746293"/>
              <a:gd name="connsiteY39" fmla="*/ 2408596 h 6469607"/>
              <a:gd name="connsiteX40" fmla="*/ 169053 w 8746293"/>
              <a:gd name="connsiteY40" fmla="*/ 1726166 h 6469607"/>
              <a:gd name="connsiteX41" fmla="*/ 91714 w 8746293"/>
              <a:gd name="connsiteY41" fmla="*/ 1249434 h 6469607"/>
              <a:gd name="connsiteX42" fmla="*/ 220470 w 8746293"/>
              <a:gd name="connsiteY42" fmla="*/ 759966 h 6469607"/>
              <a:gd name="connsiteX0" fmla="*/ 220470 w 8746293"/>
              <a:gd name="connsiteY0" fmla="*/ 765684 h 6475325"/>
              <a:gd name="connsiteX1" fmla="*/ 219172 w 8746293"/>
              <a:gd name="connsiteY1" fmla="*/ 56085 h 6475325"/>
              <a:gd name="connsiteX2" fmla="*/ 1121929 w 8746293"/>
              <a:gd name="connsiteY2" fmla="*/ 173389 h 6475325"/>
              <a:gd name="connsiteX3" fmla="*/ 1675538 w 8746293"/>
              <a:gd name="connsiteY3" fmla="*/ 44662 h 6475325"/>
              <a:gd name="connsiteX4" fmla="*/ 2229314 w 8746293"/>
              <a:gd name="connsiteY4" fmla="*/ 211994 h 6475325"/>
              <a:gd name="connsiteX5" fmla="*/ 2783350 w 8746293"/>
              <a:gd name="connsiteY5" fmla="*/ 44227 h 6475325"/>
              <a:gd name="connsiteX6" fmla="*/ 3453432 w 8746293"/>
              <a:gd name="connsiteY6" fmla="*/ 251128 h 6475325"/>
              <a:gd name="connsiteX7" fmla="*/ 4114466 w 8746293"/>
              <a:gd name="connsiteY7" fmla="*/ 79936 h 6475325"/>
              <a:gd name="connsiteX8" fmla="*/ 4702256 w 8746293"/>
              <a:gd name="connsiteY8" fmla="*/ 276420 h 6475325"/>
              <a:gd name="connsiteX9" fmla="*/ 5732565 w 8746293"/>
              <a:gd name="connsiteY9" fmla="*/ 5963 h 6475325"/>
              <a:gd name="connsiteX10" fmla="*/ 6569661 w 8746293"/>
              <a:gd name="connsiteY10" fmla="*/ 224531 h 6475325"/>
              <a:gd name="connsiteX11" fmla="*/ 7201740 w 8746293"/>
              <a:gd name="connsiteY11" fmla="*/ 28298 h 6475325"/>
              <a:gd name="connsiteX12" fmla="*/ 7909202 w 8746293"/>
              <a:gd name="connsiteY12" fmla="*/ 225370 h 6475325"/>
              <a:gd name="connsiteX13" fmla="*/ 8514402 w 8746293"/>
              <a:gd name="connsiteY13" fmla="*/ 70358 h 6475325"/>
              <a:gd name="connsiteX14" fmla="*/ 8707586 w 8746293"/>
              <a:gd name="connsiteY14" fmla="*/ 392330 h 6475325"/>
              <a:gd name="connsiteX15" fmla="*/ 8553039 w 8746293"/>
              <a:gd name="connsiteY15" fmla="*/ 907484 h 6475325"/>
              <a:gd name="connsiteX16" fmla="*/ 8746222 w 8746293"/>
              <a:gd name="connsiteY16" fmla="*/ 1564307 h 6475325"/>
              <a:gd name="connsiteX17" fmla="*/ 8527281 w 8746293"/>
              <a:gd name="connsiteY17" fmla="*/ 2543101 h 6475325"/>
              <a:gd name="connsiteX18" fmla="*/ 8720464 w 8746293"/>
              <a:gd name="connsiteY18" fmla="*/ 3341592 h 6475325"/>
              <a:gd name="connsiteX19" fmla="*/ 8540160 w 8746293"/>
              <a:gd name="connsiteY19" fmla="*/ 3972656 h 6475325"/>
              <a:gd name="connsiteX20" fmla="*/ 8630312 w 8746293"/>
              <a:gd name="connsiteY20" fmla="*/ 4706752 h 6475325"/>
              <a:gd name="connsiteX21" fmla="*/ 8488645 w 8746293"/>
              <a:gd name="connsiteY21" fmla="*/ 5273423 h 6475325"/>
              <a:gd name="connsiteX22" fmla="*/ 8720464 w 8746293"/>
              <a:gd name="connsiteY22" fmla="*/ 5968882 h 6475325"/>
              <a:gd name="connsiteX23" fmla="*/ 8527281 w 8746293"/>
              <a:gd name="connsiteY23" fmla="*/ 6445400 h 6475325"/>
              <a:gd name="connsiteX24" fmla="*/ 7625578 w 8746293"/>
              <a:gd name="connsiteY24" fmla="*/ 6187729 h 6475325"/>
              <a:gd name="connsiteX25" fmla="*/ 6867285 w 8746293"/>
              <a:gd name="connsiteY25" fmla="*/ 6392893 h 6475325"/>
              <a:gd name="connsiteX26" fmla="*/ 6273874 w 8746293"/>
              <a:gd name="connsiteY26" fmla="*/ 6225993 h 6475325"/>
              <a:gd name="connsiteX27" fmla="*/ 5465148 w 8746293"/>
              <a:gd name="connsiteY27" fmla="*/ 6470352 h 6475325"/>
              <a:gd name="connsiteX28" fmla="*/ 4316879 w 8746293"/>
              <a:gd name="connsiteY28" fmla="*/ 6123024 h 6475325"/>
              <a:gd name="connsiteX29" fmla="*/ 3427522 w 8746293"/>
              <a:gd name="connsiteY29" fmla="*/ 6419642 h 6475325"/>
              <a:gd name="connsiteX30" fmla="*/ 2616289 w 8746293"/>
              <a:gd name="connsiteY30" fmla="*/ 6175037 h 6475325"/>
              <a:gd name="connsiteX31" fmla="*/ 1895073 w 8746293"/>
              <a:gd name="connsiteY31" fmla="*/ 6419519 h 6475325"/>
              <a:gd name="connsiteX32" fmla="*/ 876303 w 8746293"/>
              <a:gd name="connsiteY32" fmla="*/ 6134377 h 6475325"/>
              <a:gd name="connsiteX33" fmla="*/ 197356 w 8746293"/>
              <a:gd name="connsiteY33" fmla="*/ 6326279 h 6475325"/>
              <a:gd name="connsiteX34" fmla="*/ 164733 w 8746293"/>
              <a:gd name="connsiteY34" fmla="*/ 5876087 h 6475325"/>
              <a:gd name="connsiteX35" fmla="*/ 52915 w 8746293"/>
              <a:gd name="connsiteY35" fmla="*/ 5376060 h 6475325"/>
              <a:gd name="connsiteX36" fmla="*/ 254791 w 8746293"/>
              <a:gd name="connsiteY36" fmla="*/ 4920804 h 6475325"/>
              <a:gd name="connsiteX37" fmla="*/ 91726 w 8746293"/>
              <a:gd name="connsiteY37" fmla="*/ 4101416 h 6475325"/>
              <a:gd name="connsiteX38" fmla="*/ 284936 w 8746293"/>
              <a:gd name="connsiteY38" fmla="*/ 3354409 h 6475325"/>
              <a:gd name="connsiteX39" fmla="*/ 1548 w 8746293"/>
              <a:gd name="connsiteY39" fmla="*/ 2414314 h 6475325"/>
              <a:gd name="connsiteX40" fmla="*/ 169053 w 8746293"/>
              <a:gd name="connsiteY40" fmla="*/ 1731884 h 6475325"/>
              <a:gd name="connsiteX41" fmla="*/ 91714 w 8746293"/>
              <a:gd name="connsiteY41" fmla="*/ 1255152 h 6475325"/>
              <a:gd name="connsiteX42" fmla="*/ 220470 w 8746293"/>
              <a:gd name="connsiteY42" fmla="*/ 765684 h 647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746293" h="6475325">
                <a:moveTo>
                  <a:pt x="220470" y="765684"/>
                </a:moveTo>
                <a:cubicBezTo>
                  <a:pt x="241713" y="565840"/>
                  <a:pt x="-72570" y="232275"/>
                  <a:pt x="219172" y="56085"/>
                </a:cubicBezTo>
                <a:cubicBezTo>
                  <a:pt x="510914" y="-120105"/>
                  <a:pt x="879201" y="175293"/>
                  <a:pt x="1121929" y="173389"/>
                </a:cubicBezTo>
                <a:cubicBezTo>
                  <a:pt x="1364657" y="171485"/>
                  <a:pt x="1490974" y="38228"/>
                  <a:pt x="1675538" y="44662"/>
                </a:cubicBezTo>
                <a:cubicBezTo>
                  <a:pt x="1860102" y="51096"/>
                  <a:pt x="2044679" y="212067"/>
                  <a:pt x="2229314" y="211994"/>
                </a:cubicBezTo>
                <a:cubicBezTo>
                  <a:pt x="2413949" y="211922"/>
                  <a:pt x="2579330" y="37705"/>
                  <a:pt x="2783350" y="44227"/>
                </a:cubicBezTo>
                <a:cubicBezTo>
                  <a:pt x="2987370" y="50749"/>
                  <a:pt x="3231579" y="245177"/>
                  <a:pt x="3453432" y="251128"/>
                </a:cubicBezTo>
                <a:cubicBezTo>
                  <a:pt x="3675285" y="257079"/>
                  <a:pt x="3906329" y="75721"/>
                  <a:pt x="4114466" y="79936"/>
                </a:cubicBezTo>
                <a:cubicBezTo>
                  <a:pt x="4322603" y="84151"/>
                  <a:pt x="4432573" y="288749"/>
                  <a:pt x="4702256" y="276420"/>
                </a:cubicBezTo>
                <a:cubicBezTo>
                  <a:pt x="4971939" y="264091"/>
                  <a:pt x="5421331" y="14611"/>
                  <a:pt x="5732565" y="5963"/>
                </a:cubicBezTo>
                <a:cubicBezTo>
                  <a:pt x="6043799" y="-2685"/>
                  <a:pt x="6324799" y="220809"/>
                  <a:pt x="6569661" y="224531"/>
                </a:cubicBezTo>
                <a:cubicBezTo>
                  <a:pt x="6814524" y="228254"/>
                  <a:pt x="6963476" y="60433"/>
                  <a:pt x="7201740" y="28298"/>
                </a:cubicBezTo>
                <a:cubicBezTo>
                  <a:pt x="7440004" y="-3837"/>
                  <a:pt x="7690425" y="218360"/>
                  <a:pt x="7909202" y="225370"/>
                </a:cubicBezTo>
                <a:cubicBezTo>
                  <a:pt x="8127979" y="232380"/>
                  <a:pt x="8381338" y="42531"/>
                  <a:pt x="8514402" y="70358"/>
                </a:cubicBezTo>
                <a:cubicBezTo>
                  <a:pt x="8647466" y="98185"/>
                  <a:pt x="8701147" y="252809"/>
                  <a:pt x="8707586" y="392330"/>
                </a:cubicBezTo>
                <a:cubicBezTo>
                  <a:pt x="8714025" y="531851"/>
                  <a:pt x="8546600" y="712155"/>
                  <a:pt x="8553039" y="907484"/>
                </a:cubicBezTo>
                <a:cubicBezTo>
                  <a:pt x="8559478" y="1102813"/>
                  <a:pt x="8750515" y="1291704"/>
                  <a:pt x="8746222" y="1564307"/>
                </a:cubicBezTo>
                <a:cubicBezTo>
                  <a:pt x="8741929" y="1836910"/>
                  <a:pt x="8531574" y="2246887"/>
                  <a:pt x="8527281" y="2543101"/>
                </a:cubicBezTo>
                <a:cubicBezTo>
                  <a:pt x="8522988" y="2839315"/>
                  <a:pt x="8718318" y="3103333"/>
                  <a:pt x="8720464" y="3341592"/>
                </a:cubicBezTo>
                <a:cubicBezTo>
                  <a:pt x="8722610" y="3579851"/>
                  <a:pt x="8555185" y="3745129"/>
                  <a:pt x="8540160" y="3972656"/>
                </a:cubicBezTo>
                <a:cubicBezTo>
                  <a:pt x="8525135" y="4200183"/>
                  <a:pt x="8638898" y="4489958"/>
                  <a:pt x="8630312" y="4706752"/>
                </a:cubicBezTo>
                <a:cubicBezTo>
                  <a:pt x="8621726" y="4923546"/>
                  <a:pt x="8473620" y="5063068"/>
                  <a:pt x="8488645" y="5273423"/>
                </a:cubicBezTo>
                <a:cubicBezTo>
                  <a:pt x="8503670" y="5483778"/>
                  <a:pt x="8714025" y="5773553"/>
                  <a:pt x="8720464" y="5968882"/>
                </a:cubicBezTo>
                <a:cubicBezTo>
                  <a:pt x="8726903" y="6164211"/>
                  <a:pt x="8709762" y="6408926"/>
                  <a:pt x="8527281" y="6445400"/>
                </a:cubicBezTo>
                <a:cubicBezTo>
                  <a:pt x="8344800" y="6481874"/>
                  <a:pt x="7902244" y="6196480"/>
                  <a:pt x="7625578" y="6187729"/>
                </a:cubicBezTo>
                <a:cubicBezTo>
                  <a:pt x="7348912" y="6178978"/>
                  <a:pt x="7066842" y="6392971"/>
                  <a:pt x="6867285" y="6392893"/>
                </a:cubicBezTo>
                <a:cubicBezTo>
                  <a:pt x="6667728" y="6392815"/>
                  <a:pt x="6507563" y="6213083"/>
                  <a:pt x="6273874" y="6225993"/>
                </a:cubicBezTo>
                <a:cubicBezTo>
                  <a:pt x="6040185" y="6238903"/>
                  <a:pt x="5804177" y="6515485"/>
                  <a:pt x="5465148" y="6470352"/>
                </a:cubicBezTo>
                <a:cubicBezTo>
                  <a:pt x="5126119" y="6425219"/>
                  <a:pt x="4656483" y="6131476"/>
                  <a:pt x="4316879" y="6123024"/>
                </a:cubicBezTo>
                <a:cubicBezTo>
                  <a:pt x="3977275" y="6114572"/>
                  <a:pt x="3710954" y="6410973"/>
                  <a:pt x="3427522" y="6419642"/>
                </a:cubicBezTo>
                <a:cubicBezTo>
                  <a:pt x="3144090" y="6428311"/>
                  <a:pt x="2871697" y="6175057"/>
                  <a:pt x="2616289" y="6175037"/>
                </a:cubicBezTo>
                <a:cubicBezTo>
                  <a:pt x="2360881" y="6175017"/>
                  <a:pt x="2185071" y="6426296"/>
                  <a:pt x="1895073" y="6419519"/>
                </a:cubicBezTo>
                <a:cubicBezTo>
                  <a:pt x="1605075" y="6412742"/>
                  <a:pt x="1159256" y="6149917"/>
                  <a:pt x="876303" y="6134377"/>
                </a:cubicBezTo>
                <a:cubicBezTo>
                  <a:pt x="593350" y="6118837"/>
                  <a:pt x="315951" y="6369327"/>
                  <a:pt x="197356" y="6326279"/>
                </a:cubicBezTo>
                <a:cubicBezTo>
                  <a:pt x="78761" y="6283231"/>
                  <a:pt x="188806" y="6034457"/>
                  <a:pt x="164733" y="5876087"/>
                </a:cubicBezTo>
                <a:cubicBezTo>
                  <a:pt x="140660" y="5717717"/>
                  <a:pt x="37905" y="5535274"/>
                  <a:pt x="52915" y="5376060"/>
                </a:cubicBezTo>
                <a:cubicBezTo>
                  <a:pt x="67925" y="5216846"/>
                  <a:pt x="220447" y="5159063"/>
                  <a:pt x="254791" y="4920804"/>
                </a:cubicBezTo>
                <a:cubicBezTo>
                  <a:pt x="289135" y="4682545"/>
                  <a:pt x="65259" y="4358179"/>
                  <a:pt x="91726" y="4101416"/>
                </a:cubicBezTo>
                <a:cubicBezTo>
                  <a:pt x="118193" y="3844653"/>
                  <a:pt x="299966" y="3635593"/>
                  <a:pt x="284936" y="3354409"/>
                </a:cubicBezTo>
                <a:cubicBezTo>
                  <a:pt x="269906" y="3073225"/>
                  <a:pt x="20862" y="2684735"/>
                  <a:pt x="1548" y="2414314"/>
                </a:cubicBezTo>
                <a:cubicBezTo>
                  <a:pt x="-17766" y="2143893"/>
                  <a:pt x="149735" y="1948679"/>
                  <a:pt x="169053" y="1731884"/>
                </a:cubicBezTo>
                <a:cubicBezTo>
                  <a:pt x="188371" y="1515090"/>
                  <a:pt x="83145" y="1416185"/>
                  <a:pt x="91714" y="1255152"/>
                </a:cubicBezTo>
                <a:cubicBezTo>
                  <a:pt x="100284" y="1094119"/>
                  <a:pt x="199227" y="965529"/>
                  <a:pt x="220470" y="765684"/>
                </a:cubicBezTo>
                <a:close/>
              </a:path>
            </a:pathLst>
          </a:custGeom>
          <a:solidFill>
            <a:srgbClr val="00FFFF"/>
          </a:solidFill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9829D6-230A-4D25-8ACB-F50815741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5927725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4FF54A7-30F3-438C-B251-1CD702A63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6" y="4429125"/>
            <a:ext cx="1008063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C5468164-71AC-4EF2-AA4F-67E97D56A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4360863"/>
            <a:ext cx="133826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767443F-2355-4D20-A54F-4A105B66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9" y="4451350"/>
            <a:ext cx="118903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027C9032-C35F-41E9-9367-3842B333C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430713"/>
            <a:ext cx="116681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02D93DAC-B2A6-4CCB-BF98-65F16D257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9" y="4270376"/>
            <a:ext cx="10826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A6CFD303-6CBF-42EB-A90F-DC0AD4027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4270376"/>
            <a:ext cx="1149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2EF2B50B-C225-43F5-BE28-16595F28E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t="12251" r="4559" b="27080"/>
          <a:stretch>
            <a:fillRect/>
          </a:stretch>
        </p:blipFill>
        <p:spPr bwMode="auto">
          <a:xfrm>
            <a:off x="2081214" y="531814"/>
            <a:ext cx="80295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upa 24">
            <a:extLst>
              <a:ext uri="{FF2B5EF4-FFF2-40B4-BE49-F238E27FC236}">
                <a16:creationId xmlns:a16="http://schemas.microsoft.com/office/drawing/2014/main" id="{174CF706-E95A-4076-9BC6-CE5B4B91F700}"/>
              </a:ext>
            </a:extLst>
          </p:cNvPr>
          <p:cNvGrpSpPr>
            <a:grpSpLocks/>
          </p:cNvGrpSpPr>
          <p:nvPr/>
        </p:nvGrpSpPr>
        <p:grpSpPr bwMode="auto">
          <a:xfrm>
            <a:off x="2197100" y="1566864"/>
            <a:ext cx="7913688" cy="2884487"/>
            <a:chOff x="671293" y="1396385"/>
            <a:chExt cx="7914707" cy="2884259"/>
          </a:xfrm>
        </p:grpSpPr>
        <p:pic>
          <p:nvPicPr>
            <p:cNvPr id="12" name="Picture 5" title="football mada_1">
              <a:extLst>
                <a:ext uri="{FF2B5EF4-FFF2-40B4-BE49-F238E27FC236}">
                  <a16:creationId xmlns:a16="http://schemas.microsoft.com/office/drawing/2014/main" id="{AFF61B99-CFCA-41DE-A81A-E9AB553065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13588" y="2431353"/>
              <a:ext cx="871650" cy="900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 title="robot mada_1">
              <a:extLst>
                <a:ext uri="{FF2B5EF4-FFF2-40B4-BE49-F238E27FC236}">
                  <a16:creationId xmlns:a16="http://schemas.microsoft.com/office/drawing/2014/main" id="{39E15A3A-C836-43F5-9A69-562AE19715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/>
            <a:srcRect l="7710" r="4593"/>
            <a:stretch/>
          </p:blipFill>
          <p:spPr bwMode="auto">
            <a:xfrm>
              <a:off x="3387856" y="2266266"/>
              <a:ext cx="1154261" cy="1439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2" name="Picture 7">
              <a:extLst>
                <a:ext uri="{FF2B5EF4-FFF2-40B4-BE49-F238E27FC236}">
                  <a16:creationId xmlns:a16="http://schemas.microsoft.com/office/drawing/2014/main" id="{C61C3883-9994-4CFE-92AE-29A76FF21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371" y="1396385"/>
              <a:ext cx="1654629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3" name="Picture 9">
              <a:extLst>
                <a:ext uri="{FF2B5EF4-FFF2-40B4-BE49-F238E27FC236}">
                  <a16:creationId xmlns:a16="http://schemas.microsoft.com/office/drawing/2014/main" id="{DBC9AE53-6538-47C8-AA9B-48961E153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3602" y="2682965"/>
              <a:ext cx="1724082" cy="159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4" name="Picture 11">
              <a:extLst>
                <a:ext uri="{FF2B5EF4-FFF2-40B4-BE49-F238E27FC236}">
                  <a16:creationId xmlns:a16="http://schemas.microsoft.com/office/drawing/2014/main" id="{6B41C46D-9C2F-43A1-A1AB-FC57D3471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538254"/>
              <a:ext cx="692319" cy="728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5" name="Picture 12">
              <a:extLst>
                <a:ext uri="{FF2B5EF4-FFF2-40B4-BE49-F238E27FC236}">
                  <a16:creationId xmlns:a16="http://schemas.microsoft.com/office/drawing/2014/main" id="{07F8FF5A-3657-4845-A2E8-60EE4B757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0268" y="2816382"/>
              <a:ext cx="627402" cy="892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6" name="Picture 3">
              <a:extLst>
                <a:ext uri="{FF2B5EF4-FFF2-40B4-BE49-F238E27FC236}">
                  <a16:creationId xmlns:a16="http://schemas.microsoft.com/office/drawing/2014/main" id="{95F7A96F-808D-4C77-8D57-E4A03A114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547" y="1396385"/>
              <a:ext cx="1230957" cy="632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7" name="Picture 4">
              <a:extLst>
                <a:ext uri="{FF2B5EF4-FFF2-40B4-BE49-F238E27FC236}">
                  <a16:creationId xmlns:a16="http://schemas.microsoft.com/office/drawing/2014/main" id="{96D9A54D-AEB9-46A2-B2D8-158A6AAC8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627" y="2556966"/>
              <a:ext cx="1654630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8" name="Picture 5">
              <a:extLst>
                <a:ext uri="{FF2B5EF4-FFF2-40B4-BE49-F238E27FC236}">
                  <a16:creationId xmlns:a16="http://schemas.microsoft.com/office/drawing/2014/main" id="{A0021C33-64F1-48AE-8BE8-A6937EB43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93" y="1567212"/>
              <a:ext cx="1172165" cy="582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9" name="Picture 6">
              <a:extLst>
                <a:ext uri="{FF2B5EF4-FFF2-40B4-BE49-F238E27FC236}">
                  <a16:creationId xmlns:a16="http://schemas.microsoft.com/office/drawing/2014/main" id="{B913531B-39F4-4C1E-A8DD-0745A3CC2C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031" y="1396385"/>
              <a:ext cx="1014162" cy="13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Dowolny kształt 20">
            <a:extLst>
              <a:ext uri="{FF2B5EF4-FFF2-40B4-BE49-F238E27FC236}">
                <a16:creationId xmlns:a16="http://schemas.microsoft.com/office/drawing/2014/main" id="{F26B0517-B273-444C-9DB6-EFFFFC8D8CB2}"/>
              </a:ext>
            </a:extLst>
          </p:cNvPr>
          <p:cNvSpPr/>
          <p:nvPr/>
        </p:nvSpPr>
        <p:spPr>
          <a:xfrm>
            <a:off x="2476501" y="2511425"/>
            <a:ext cx="1871663" cy="1512888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029934">
                <a:moveTo>
                  <a:pt x="1566059" y="0"/>
                </a:moveTo>
                <a:cubicBezTo>
                  <a:pt x="1437270" y="37563"/>
                  <a:pt x="934995" y="208208"/>
                  <a:pt x="690296" y="373487"/>
                </a:cubicBezTo>
                <a:cubicBezTo>
                  <a:pt x="445597" y="538766"/>
                  <a:pt x="211630" y="770586"/>
                  <a:pt x="97867" y="991673"/>
                </a:cubicBezTo>
                <a:cubicBezTo>
                  <a:pt x="-15896" y="1212760"/>
                  <a:pt x="-5164" y="1457459"/>
                  <a:pt x="7715" y="1700011"/>
                </a:cubicBezTo>
                <a:cubicBezTo>
                  <a:pt x="20594" y="1942563"/>
                  <a:pt x="50645" y="2243071"/>
                  <a:pt x="175141" y="2446986"/>
                </a:cubicBezTo>
                <a:cubicBezTo>
                  <a:pt x="299637" y="2650901"/>
                  <a:pt x="514230" y="2826798"/>
                  <a:pt x="754690" y="2923504"/>
                </a:cubicBezTo>
                <a:cubicBezTo>
                  <a:pt x="995150" y="3020210"/>
                  <a:pt x="1351248" y="3037813"/>
                  <a:pt x="1617900" y="3027224"/>
                </a:cubicBezTo>
                <a:cubicBezTo>
                  <a:pt x="1884552" y="3016635"/>
                  <a:pt x="2140009" y="2997461"/>
                  <a:pt x="2354603" y="2859972"/>
                </a:cubicBezTo>
                <a:cubicBezTo>
                  <a:pt x="2569197" y="2722483"/>
                  <a:pt x="2796480" y="2427811"/>
                  <a:pt x="2905462" y="2202287"/>
                </a:cubicBezTo>
                <a:cubicBezTo>
                  <a:pt x="3014444" y="1976763"/>
                  <a:pt x="3044983" y="1760112"/>
                  <a:pt x="3008493" y="1506828"/>
                </a:cubicBezTo>
                <a:cubicBezTo>
                  <a:pt x="2972003" y="1253544"/>
                  <a:pt x="2862532" y="888642"/>
                  <a:pt x="2686521" y="682580"/>
                </a:cubicBezTo>
                <a:cubicBezTo>
                  <a:pt x="2510510" y="476518"/>
                  <a:pt x="2276544" y="362754"/>
                  <a:pt x="1952426" y="270456"/>
                </a:cubicBezTo>
                <a:cubicBezTo>
                  <a:pt x="1628308" y="178158"/>
                  <a:pt x="994022" y="158303"/>
                  <a:pt x="741811" y="128789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4" name="Dowolny kształt 23">
            <a:extLst>
              <a:ext uri="{FF2B5EF4-FFF2-40B4-BE49-F238E27FC236}">
                <a16:creationId xmlns:a16="http://schemas.microsoft.com/office/drawing/2014/main" id="{59B19A46-B593-4799-96ED-5358C128AA92}"/>
              </a:ext>
            </a:extLst>
          </p:cNvPr>
          <p:cNvSpPr/>
          <p:nvPr/>
        </p:nvSpPr>
        <p:spPr>
          <a:xfrm>
            <a:off x="8383588" y="1317625"/>
            <a:ext cx="1871662" cy="1511300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029934">
                <a:moveTo>
                  <a:pt x="1566059" y="0"/>
                </a:moveTo>
                <a:cubicBezTo>
                  <a:pt x="1437270" y="37563"/>
                  <a:pt x="934995" y="208208"/>
                  <a:pt x="690296" y="373487"/>
                </a:cubicBezTo>
                <a:cubicBezTo>
                  <a:pt x="445597" y="538766"/>
                  <a:pt x="211630" y="770586"/>
                  <a:pt x="97867" y="991673"/>
                </a:cubicBezTo>
                <a:cubicBezTo>
                  <a:pt x="-15896" y="1212760"/>
                  <a:pt x="-5164" y="1457459"/>
                  <a:pt x="7715" y="1700011"/>
                </a:cubicBezTo>
                <a:cubicBezTo>
                  <a:pt x="20594" y="1942563"/>
                  <a:pt x="50645" y="2243071"/>
                  <a:pt x="175141" y="2446986"/>
                </a:cubicBezTo>
                <a:cubicBezTo>
                  <a:pt x="299637" y="2650901"/>
                  <a:pt x="514230" y="2826798"/>
                  <a:pt x="754690" y="2923504"/>
                </a:cubicBezTo>
                <a:cubicBezTo>
                  <a:pt x="995150" y="3020210"/>
                  <a:pt x="1351248" y="3037813"/>
                  <a:pt x="1617900" y="3027224"/>
                </a:cubicBezTo>
                <a:cubicBezTo>
                  <a:pt x="1884552" y="3016635"/>
                  <a:pt x="2140009" y="2997461"/>
                  <a:pt x="2354603" y="2859972"/>
                </a:cubicBezTo>
                <a:cubicBezTo>
                  <a:pt x="2569197" y="2722483"/>
                  <a:pt x="2796480" y="2427811"/>
                  <a:pt x="2905462" y="2202287"/>
                </a:cubicBezTo>
                <a:cubicBezTo>
                  <a:pt x="3014444" y="1976763"/>
                  <a:pt x="3044983" y="1760112"/>
                  <a:pt x="3008493" y="1506828"/>
                </a:cubicBezTo>
                <a:cubicBezTo>
                  <a:pt x="2972003" y="1253544"/>
                  <a:pt x="2862532" y="888642"/>
                  <a:pt x="2686521" y="682580"/>
                </a:cubicBezTo>
                <a:cubicBezTo>
                  <a:pt x="2510510" y="476518"/>
                  <a:pt x="2276544" y="362754"/>
                  <a:pt x="1952426" y="270456"/>
                </a:cubicBezTo>
                <a:cubicBezTo>
                  <a:pt x="1628308" y="178158"/>
                  <a:pt x="994022" y="158303"/>
                  <a:pt x="741811" y="128789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6" name="Dowolny kształt 29">
            <a:extLst>
              <a:ext uri="{FF2B5EF4-FFF2-40B4-BE49-F238E27FC236}">
                <a16:creationId xmlns:a16="http://schemas.microsoft.com/office/drawing/2014/main" id="{1AF77114-E386-4D2E-B180-55A7B6287355}"/>
              </a:ext>
            </a:extLst>
          </p:cNvPr>
          <p:cNvSpPr/>
          <p:nvPr/>
        </p:nvSpPr>
        <p:spPr>
          <a:xfrm>
            <a:off x="3475039" y="4166990"/>
            <a:ext cx="1457142" cy="1813123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741811 w 3023169"/>
              <a:gd name="connsiteY12" fmla="*/ 258928 h 3160073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592035 w 3023169"/>
              <a:gd name="connsiteY12" fmla="*/ 128788 h 316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60073">
                <a:moveTo>
                  <a:pt x="1685882" y="0"/>
                </a:moveTo>
                <a:cubicBezTo>
                  <a:pt x="1557093" y="37563"/>
                  <a:pt x="954965" y="316657"/>
                  <a:pt x="690296" y="503626"/>
                </a:cubicBezTo>
                <a:cubicBezTo>
                  <a:pt x="425627" y="690595"/>
                  <a:pt x="211630" y="900725"/>
                  <a:pt x="97867" y="1121812"/>
                </a:cubicBezTo>
                <a:cubicBezTo>
                  <a:pt x="-15896" y="1342899"/>
                  <a:pt x="-5164" y="1587598"/>
                  <a:pt x="7715" y="1830150"/>
                </a:cubicBezTo>
                <a:cubicBezTo>
                  <a:pt x="20594" y="2072702"/>
                  <a:pt x="50645" y="2373210"/>
                  <a:pt x="175141" y="2577125"/>
                </a:cubicBezTo>
                <a:cubicBezTo>
                  <a:pt x="299637" y="2781040"/>
                  <a:pt x="514230" y="2956937"/>
                  <a:pt x="754690" y="3053643"/>
                </a:cubicBezTo>
                <a:cubicBezTo>
                  <a:pt x="995150" y="3150349"/>
                  <a:pt x="1351248" y="3167952"/>
                  <a:pt x="1617900" y="3157363"/>
                </a:cubicBezTo>
                <a:cubicBezTo>
                  <a:pt x="1884552" y="3146774"/>
                  <a:pt x="2140009" y="3127600"/>
                  <a:pt x="2354603" y="2990111"/>
                </a:cubicBezTo>
                <a:cubicBezTo>
                  <a:pt x="2569197" y="2852622"/>
                  <a:pt x="2796480" y="2557950"/>
                  <a:pt x="2905462" y="2332426"/>
                </a:cubicBezTo>
                <a:cubicBezTo>
                  <a:pt x="3014444" y="2106902"/>
                  <a:pt x="3044983" y="1890251"/>
                  <a:pt x="3008493" y="1636967"/>
                </a:cubicBezTo>
                <a:cubicBezTo>
                  <a:pt x="2972003" y="1383683"/>
                  <a:pt x="2862532" y="1018781"/>
                  <a:pt x="2686521" y="812719"/>
                </a:cubicBezTo>
                <a:cubicBezTo>
                  <a:pt x="2510510" y="606657"/>
                  <a:pt x="2276544" y="492893"/>
                  <a:pt x="1952426" y="400595"/>
                </a:cubicBezTo>
                <a:cubicBezTo>
                  <a:pt x="1628308" y="308297"/>
                  <a:pt x="844246" y="158302"/>
                  <a:pt x="592035" y="12878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>
            <a:extLst>
              <a:ext uri="{FF2B5EF4-FFF2-40B4-BE49-F238E27FC236}">
                <a16:creationId xmlns:a16="http://schemas.microsoft.com/office/drawing/2014/main" id="{EF98DFFA-BD9F-4788-8485-C4E3FC48B666}"/>
              </a:ext>
            </a:extLst>
          </p:cNvPr>
          <p:cNvSpPr/>
          <p:nvPr/>
        </p:nvSpPr>
        <p:spPr>
          <a:xfrm>
            <a:off x="1731963" y="204788"/>
            <a:ext cx="8756650" cy="6457950"/>
          </a:xfrm>
          <a:custGeom>
            <a:avLst/>
            <a:gdLst>
              <a:gd name="connsiteX0" fmla="*/ 303746 w 8778115"/>
              <a:gd name="connsiteY0" fmla="*/ 822022 h 6480331"/>
              <a:gd name="connsiteX1" fmla="*/ 329503 w 8778115"/>
              <a:gd name="connsiteY1" fmla="*/ 603082 h 6480331"/>
              <a:gd name="connsiteX2" fmla="*/ 213593 w 8778115"/>
              <a:gd name="connsiteY2" fmla="*/ 397020 h 6480331"/>
              <a:gd name="connsiteX3" fmla="*/ 329503 w 8778115"/>
              <a:gd name="connsiteY3" fmla="*/ 113684 h 6480331"/>
              <a:gd name="connsiteX4" fmla="*/ 1153751 w 8778115"/>
              <a:gd name="connsiteY4" fmla="*/ 178079 h 6480331"/>
              <a:gd name="connsiteX5" fmla="*/ 1552996 w 8778115"/>
              <a:gd name="connsiteY5" fmla="*/ 23532 h 6480331"/>
              <a:gd name="connsiteX6" fmla="*/ 2093909 w 8778115"/>
              <a:gd name="connsiteY6" fmla="*/ 229594 h 6480331"/>
              <a:gd name="connsiteX7" fmla="*/ 2776489 w 8778115"/>
              <a:gd name="connsiteY7" fmla="*/ 319746 h 6480331"/>
              <a:gd name="connsiteX8" fmla="*/ 3137098 w 8778115"/>
              <a:gd name="connsiteY8" fmla="*/ 126563 h 6480331"/>
              <a:gd name="connsiteX9" fmla="*/ 3845436 w 8778115"/>
              <a:gd name="connsiteY9" fmla="*/ 62169 h 6480331"/>
              <a:gd name="connsiteX10" fmla="*/ 4270439 w 8778115"/>
              <a:gd name="connsiteY10" fmla="*/ 358383 h 6480331"/>
              <a:gd name="connsiteX11" fmla="*/ 4965898 w 8778115"/>
              <a:gd name="connsiteY11" fmla="*/ 384141 h 6480331"/>
              <a:gd name="connsiteX12" fmla="*/ 5300748 w 8778115"/>
              <a:gd name="connsiteY12" fmla="*/ 10653 h 6480331"/>
              <a:gd name="connsiteX13" fmla="*/ 6266664 w 8778115"/>
              <a:gd name="connsiteY13" fmla="*/ 126563 h 6480331"/>
              <a:gd name="connsiteX14" fmla="*/ 6575757 w 8778115"/>
              <a:gd name="connsiteY14" fmla="*/ 384141 h 6480331"/>
              <a:gd name="connsiteX15" fmla="*/ 7245458 w 8778115"/>
              <a:gd name="connsiteY15" fmla="*/ 319746 h 6480331"/>
              <a:gd name="connsiteX16" fmla="*/ 8031070 w 8778115"/>
              <a:gd name="connsiteY16" fmla="*/ 36411 h 6480331"/>
              <a:gd name="connsiteX17" fmla="*/ 8546224 w 8778115"/>
              <a:gd name="connsiteY17" fmla="*/ 75048 h 6480331"/>
              <a:gd name="connsiteX18" fmla="*/ 8739408 w 8778115"/>
              <a:gd name="connsiteY18" fmla="*/ 397020 h 6480331"/>
              <a:gd name="connsiteX19" fmla="*/ 8584861 w 8778115"/>
              <a:gd name="connsiteY19" fmla="*/ 912174 h 6480331"/>
              <a:gd name="connsiteX20" fmla="*/ 8778044 w 8778115"/>
              <a:gd name="connsiteY20" fmla="*/ 1568997 h 6480331"/>
              <a:gd name="connsiteX21" fmla="*/ 8559103 w 8778115"/>
              <a:gd name="connsiteY21" fmla="*/ 2547791 h 6480331"/>
              <a:gd name="connsiteX22" fmla="*/ 8752286 w 8778115"/>
              <a:gd name="connsiteY22" fmla="*/ 3346282 h 6480331"/>
              <a:gd name="connsiteX23" fmla="*/ 8571982 w 8778115"/>
              <a:gd name="connsiteY23" fmla="*/ 3977346 h 6480331"/>
              <a:gd name="connsiteX24" fmla="*/ 8662134 w 8778115"/>
              <a:gd name="connsiteY24" fmla="*/ 4711442 h 6480331"/>
              <a:gd name="connsiteX25" fmla="*/ 8520467 w 8778115"/>
              <a:gd name="connsiteY25" fmla="*/ 5278113 h 6480331"/>
              <a:gd name="connsiteX26" fmla="*/ 8752286 w 8778115"/>
              <a:gd name="connsiteY26" fmla="*/ 5973572 h 6480331"/>
              <a:gd name="connsiteX27" fmla="*/ 8559103 w 8778115"/>
              <a:gd name="connsiteY27" fmla="*/ 6450090 h 6480331"/>
              <a:gd name="connsiteX28" fmla="*/ 7503036 w 8778115"/>
              <a:gd name="connsiteY28" fmla="*/ 6231149 h 6480331"/>
              <a:gd name="connsiteX29" fmla="*/ 6640151 w 8778115"/>
              <a:gd name="connsiteY29" fmla="*/ 6424332 h 6480331"/>
              <a:gd name="connsiteX30" fmla="*/ 5184839 w 8778115"/>
              <a:gd name="connsiteY30" fmla="*/ 6295543 h 6480331"/>
              <a:gd name="connsiteX31" fmla="*/ 3690889 w 8778115"/>
              <a:gd name="connsiteY31" fmla="*/ 6424332 h 6480331"/>
              <a:gd name="connsiteX32" fmla="*/ 2995430 w 8778115"/>
              <a:gd name="connsiteY32" fmla="*/ 6140997 h 6480331"/>
              <a:gd name="connsiteX33" fmla="*/ 2274213 w 8778115"/>
              <a:gd name="connsiteY33" fmla="*/ 6475848 h 6480331"/>
              <a:gd name="connsiteX34" fmla="*/ 1385571 w 8778115"/>
              <a:gd name="connsiteY34" fmla="*/ 6321301 h 6480331"/>
              <a:gd name="connsiteX35" fmla="*/ 767385 w 8778115"/>
              <a:gd name="connsiteY35" fmla="*/ 6140997 h 6480331"/>
              <a:gd name="connsiteX36" fmla="*/ 136320 w 8778115"/>
              <a:gd name="connsiteY36" fmla="*/ 6385696 h 6480331"/>
              <a:gd name="connsiteX37" fmla="*/ 20410 w 8778115"/>
              <a:gd name="connsiteY37" fmla="*/ 5548569 h 6480331"/>
              <a:gd name="connsiteX38" fmla="*/ 432534 w 8778115"/>
              <a:gd name="connsiteY38" fmla="*/ 4917504 h 6480331"/>
              <a:gd name="connsiteX39" fmla="*/ 226472 w 8778115"/>
              <a:gd name="connsiteY39" fmla="*/ 4119014 h 6480331"/>
              <a:gd name="connsiteX40" fmla="*/ 445413 w 8778115"/>
              <a:gd name="connsiteY40" fmla="*/ 3384918 h 6480331"/>
              <a:gd name="connsiteX41" fmla="*/ 110562 w 8778115"/>
              <a:gd name="connsiteY41" fmla="*/ 2419003 h 6480331"/>
              <a:gd name="connsiteX42" fmla="*/ 355261 w 8778115"/>
              <a:gd name="connsiteY42" fmla="*/ 1672028 h 6480331"/>
              <a:gd name="connsiteX43" fmla="*/ 226472 w 8778115"/>
              <a:gd name="connsiteY43" fmla="*/ 1118236 h 6480331"/>
              <a:gd name="connsiteX44" fmla="*/ 303746 w 8778115"/>
              <a:gd name="connsiteY44" fmla="*/ 822022 h 6480331"/>
              <a:gd name="connsiteX0" fmla="*/ 303746 w 8778115"/>
              <a:gd name="connsiteY0" fmla="*/ 820524 h 6478833"/>
              <a:gd name="connsiteX1" fmla="*/ 329503 w 8778115"/>
              <a:gd name="connsiteY1" fmla="*/ 601584 h 6478833"/>
              <a:gd name="connsiteX2" fmla="*/ 213593 w 8778115"/>
              <a:gd name="connsiteY2" fmla="*/ 395522 h 6478833"/>
              <a:gd name="connsiteX3" fmla="*/ 329503 w 8778115"/>
              <a:gd name="connsiteY3" fmla="*/ 112186 h 6478833"/>
              <a:gd name="connsiteX4" fmla="*/ 1153751 w 8778115"/>
              <a:gd name="connsiteY4" fmla="*/ 176581 h 6478833"/>
              <a:gd name="connsiteX5" fmla="*/ 1552996 w 8778115"/>
              <a:gd name="connsiteY5" fmla="*/ 22034 h 6478833"/>
              <a:gd name="connsiteX6" fmla="*/ 2093909 w 8778115"/>
              <a:gd name="connsiteY6" fmla="*/ 228096 h 6478833"/>
              <a:gd name="connsiteX7" fmla="*/ 2776489 w 8778115"/>
              <a:gd name="connsiteY7" fmla="*/ 318248 h 6478833"/>
              <a:gd name="connsiteX8" fmla="*/ 3137098 w 8778115"/>
              <a:gd name="connsiteY8" fmla="*/ 125065 h 6478833"/>
              <a:gd name="connsiteX9" fmla="*/ 3845436 w 8778115"/>
              <a:gd name="connsiteY9" fmla="*/ 60671 h 6478833"/>
              <a:gd name="connsiteX10" fmla="*/ 4270439 w 8778115"/>
              <a:gd name="connsiteY10" fmla="*/ 356885 h 6478833"/>
              <a:gd name="connsiteX11" fmla="*/ 5300748 w 8778115"/>
              <a:gd name="connsiteY11" fmla="*/ 9155 h 6478833"/>
              <a:gd name="connsiteX12" fmla="*/ 6266664 w 8778115"/>
              <a:gd name="connsiteY12" fmla="*/ 125065 h 6478833"/>
              <a:gd name="connsiteX13" fmla="*/ 6575757 w 8778115"/>
              <a:gd name="connsiteY13" fmla="*/ 382643 h 6478833"/>
              <a:gd name="connsiteX14" fmla="*/ 7245458 w 8778115"/>
              <a:gd name="connsiteY14" fmla="*/ 318248 h 6478833"/>
              <a:gd name="connsiteX15" fmla="*/ 8031070 w 8778115"/>
              <a:gd name="connsiteY15" fmla="*/ 34913 h 6478833"/>
              <a:gd name="connsiteX16" fmla="*/ 8546224 w 8778115"/>
              <a:gd name="connsiteY16" fmla="*/ 73550 h 6478833"/>
              <a:gd name="connsiteX17" fmla="*/ 8739408 w 8778115"/>
              <a:gd name="connsiteY17" fmla="*/ 395522 h 6478833"/>
              <a:gd name="connsiteX18" fmla="*/ 8584861 w 8778115"/>
              <a:gd name="connsiteY18" fmla="*/ 910676 h 6478833"/>
              <a:gd name="connsiteX19" fmla="*/ 8778044 w 8778115"/>
              <a:gd name="connsiteY19" fmla="*/ 1567499 h 6478833"/>
              <a:gd name="connsiteX20" fmla="*/ 8559103 w 8778115"/>
              <a:gd name="connsiteY20" fmla="*/ 2546293 h 6478833"/>
              <a:gd name="connsiteX21" fmla="*/ 8752286 w 8778115"/>
              <a:gd name="connsiteY21" fmla="*/ 3344784 h 6478833"/>
              <a:gd name="connsiteX22" fmla="*/ 8571982 w 8778115"/>
              <a:gd name="connsiteY22" fmla="*/ 3975848 h 6478833"/>
              <a:gd name="connsiteX23" fmla="*/ 8662134 w 8778115"/>
              <a:gd name="connsiteY23" fmla="*/ 4709944 h 6478833"/>
              <a:gd name="connsiteX24" fmla="*/ 8520467 w 8778115"/>
              <a:gd name="connsiteY24" fmla="*/ 5276615 h 6478833"/>
              <a:gd name="connsiteX25" fmla="*/ 8752286 w 8778115"/>
              <a:gd name="connsiteY25" fmla="*/ 5972074 h 6478833"/>
              <a:gd name="connsiteX26" fmla="*/ 8559103 w 8778115"/>
              <a:gd name="connsiteY26" fmla="*/ 6448592 h 6478833"/>
              <a:gd name="connsiteX27" fmla="*/ 7503036 w 8778115"/>
              <a:gd name="connsiteY27" fmla="*/ 6229651 h 6478833"/>
              <a:gd name="connsiteX28" fmla="*/ 6640151 w 8778115"/>
              <a:gd name="connsiteY28" fmla="*/ 6422834 h 6478833"/>
              <a:gd name="connsiteX29" fmla="*/ 5184839 w 8778115"/>
              <a:gd name="connsiteY29" fmla="*/ 6294045 h 6478833"/>
              <a:gd name="connsiteX30" fmla="*/ 3690889 w 8778115"/>
              <a:gd name="connsiteY30" fmla="*/ 6422834 h 6478833"/>
              <a:gd name="connsiteX31" fmla="*/ 2995430 w 8778115"/>
              <a:gd name="connsiteY31" fmla="*/ 6139499 h 6478833"/>
              <a:gd name="connsiteX32" fmla="*/ 2274213 w 8778115"/>
              <a:gd name="connsiteY32" fmla="*/ 6474350 h 6478833"/>
              <a:gd name="connsiteX33" fmla="*/ 1385571 w 8778115"/>
              <a:gd name="connsiteY33" fmla="*/ 6319803 h 6478833"/>
              <a:gd name="connsiteX34" fmla="*/ 767385 w 8778115"/>
              <a:gd name="connsiteY34" fmla="*/ 6139499 h 6478833"/>
              <a:gd name="connsiteX35" fmla="*/ 136320 w 8778115"/>
              <a:gd name="connsiteY35" fmla="*/ 6384198 h 6478833"/>
              <a:gd name="connsiteX36" fmla="*/ 20410 w 8778115"/>
              <a:gd name="connsiteY36" fmla="*/ 5547071 h 6478833"/>
              <a:gd name="connsiteX37" fmla="*/ 432534 w 8778115"/>
              <a:gd name="connsiteY37" fmla="*/ 4916006 h 6478833"/>
              <a:gd name="connsiteX38" fmla="*/ 226472 w 8778115"/>
              <a:gd name="connsiteY38" fmla="*/ 4117516 h 6478833"/>
              <a:gd name="connsiteX39" fmla="*/ 445413 w 8778115"/>
              <a:gd name="connsiteY39" fmla="*/ 3383420 h 6478833"/>
              <a:gd name="connsiteX40" fmla="*/ 110562 w 8778115"/>
              <a:gd name="connsiteY40" fmla="*/ 2417505 h 6478833"/>
              <a:gd name="connsiteX41" fmla="*/ 355261 w 8778115"/>
              <a:gd name="connsiteY41" fmla="*/ 1670530 h 6478833"/>
              <a:gd name="connsiteX42" fmla="*/ 226472 w 8778115"/>
              <a:gd name="connsiteY42" fmla="*/ 1116738 h 6478833"/>
              <a:gd name="connsiteX43" fmla="*/ 303746 w 8778115"/>
              <a:gd name="connsiteY43" fmla="*/ 820524 h 6478833"/>
              <a:gd name="connsiteX0" fmla="*/ 303746 w 8778115"/>
              <a:gd name="connsiteY0" fmla="*/ 814532 h 6472841"/>
              <a:gd name="connsiteX1" fmla="*/ 329503 w 8778115"/>
              <a:gd name="connsiteY1" fmla="*/ 595592 h 6472841"/>
              <a:gd name="connsiteX2" fmla="*/ 213593 w 8778115"/>
              <a:gd name="connsiteY2" fmla="*/ 389530 h 6472841"/>
              <a:gd name="connsiteX3" fmla="*/ 329503 w 8778115"/>
              <a:gd name="connsiteY3" fmla="*/ 106194 h 6472841"/>
              <a:gd name="connsiteX4" fmla="*/ 1153751 w 8778115"/>
              <a:gd name="connsiteY4" fmla="*/ 170589 h 6472841"/>
              <a:gd name="connsiteX5" fmla="*/ 1552996 w 8778115"/>
              <a:gd name="connsiteY5" fmla="*/ 16042 h 6472841"/>
              <a:gd name="connsiteX6" fmla="*/ 2093909 w 8778115"/>
              <a:gd name="connsiteY6" fmla="*/ 222104 h 6472841"/>
              <a:gd name="connsiteX7" fmla="*/ 2776489 w 8778115"/>
              <a:gd name="connsiteY7" fmla="*/ 312256 h 6472841"/>
              <a:gd name="connsiteX8" fmla="*/ 3137098 w 8778115"/>
              <a:gd name="connsiteY8" fmla="*/ 119073 h 6472841"/>
              <a:gd name="connsiteX9" fmla="*/ 3845436 w 8778115"/>
              <a:gd name="connsiteY9" fmla="*/ 54679 h 6472841"/>
              <a:gd name="connsiteX10" fmla="*/ 4270439 w 8778115"/>
              <a:gd name="connsiteY10" fmla="*/ 350893 h 6472841"/>
              <a:gd name="connsiteX11" fmla="*/ 4772715 w 8778115"/>
              <a:gd name="connsiteY11" fmla="*/ 234983 h 6472841"/>
              <a:gd name="connsiteX12" fmla="*/ 5300748 w 8778115"/>
              <a:gd name="connsiteY12" fmla="*/ 3163 h 6472841"/>
              <a:gd name="connsiteX13" fmla="*/ 6266664 w 8778115"/>
              <a:gd name="connsiteY13" fmla="*/ 119073 h 6472841"/>
              <a:gd name="connsiteX14" fmla="*/ 6575757 w 8778115"/>
              <a:gd name="connsiteY14" fmla="*/ 376651 h 6472841"/>
              <a:gd name="connsiteX15" fmla="*/ 7245458 w 8778115"/>
              <a:gd name="connsiteY15" fmla="*/ 312256 h 6472841"/>
              <a:gd name="connsiteX16" fmla="*/ 8031070 w 8778115"/>
              <a:gd name="connsiteY16" fmla="*/ 28921 h 6472841"/>
              <a:gd name="connsiteX17" fmla="*/ 8546224 w 8778115"/>
              <a:gd name="connsiteY17" fmla="*/ 67558 h 6472841"/>
              <a:gd name="connsiteX18" fmla="*/ 8739408 w 8778115"/>
              <a:gd name="connsiteY18" fmla="*/ 389530 h 6472841"/>
              <a:gd name="connsiteX19" fmla="*/ 8584861 w 8778115"/>
              <a:gd name="connsiteY19" fmla="*/ 904684 h 6472841"/>
              <a:gd name="connsiteX20" fmla="*/ 8778044 w 8778115"/>
              <a:gd name="connsiteY20" fmla="*/ 1561507 h 6472841"/>
              <a:gd name="connsiteX21" fmla="*/ 8559103 w 8778115"/>
              <a:gd name="connsiteY21" fmla="*/ 2540301 h 6472841"/>
              <a:gd name="connsiteX22" fmla="*/ 8752286 w 8778115"/>
              <a:gd name="connsiteY22" fmla="*/ 3338792 h 6472841"/>
              <a:gd name="connsiteX23" fmla="*/ 8571982 w 8778115"/>
              <a:gd name="connsiteY23" fmla="*/ 3969856 h 6472841"/>
              <a:gd name="connsiteX24" fmla="*/ 8662134 w 8778115"/>
              <a:gd name="connsiteY24" fmla="*/ 4703952 h 6472841"/>
              <a:gd name="connsiteX25" fmla="*/ 8520467 w 8778115"/>
              <a:gd name="connsiteY25" fmla="*/ 5270623 h 6472841"/>
              <a:gd name="connsiteX26" fmla="*/ 8752286 w 8778115"/>
              <a:gd name="connsiteY26" fmla="*/ 5966082 h 6472841"/>
              <a:gd name="connsiteX27" fmla="*/ 8559103 w 8778115"/>
              <a:gd name="connsiteY27" fmla="*/ 6442600 h 6472841"/>
              <a:gd name="connsiteX28" fmla="*/ 7503036 w 8778115"/>
              <a:gd name="connsiteY28" fmla="*/ 6223659 h 6472841"/>
              <a:gd name="connsiteX29" fmla="*/ 6640151 w 8778115"/>
              <a:gd name="connsiteY29" fmla="*/ 6416842 h 6472841"/>
              <a:gd name="connsiteX30" fmla="*/ 5184839 w 8778115"/>
              <a:gd name="connsiteY30" fmla="*/ 6288053 h 6472841"/>
              <a:gd name="connsiteX31" fmla="*/ 3690889 w 8778115"/>
              <a:gd name="connsiteY31" fmla="*/ 6416842 h 6472841"/>
              <a:gd name="connsiteX32" fmla="*/ 2995430 w 8778115"/>
              <a:gd name="connsiteY32" fmla="*/ 6133507 h 6472841"/>
              <a:gd name="connsiteX33" fmla="*/ 2274213 w 8778115"/>
              <a:gd name="connsiteY33" fmla="*/ 6468358 h 6472841"/>
              <a:gd name="connsiteX34" fmla="*/ 1385571 w 8778115"/>
              <a:gd name="connsiteY34" fmla="*/ 6313811 h 6472841"/>
              <a:gd name="connsiteX35" fmla="*/ 767385 w 8778115"/>
              <a:gd name="connsiteY35" fmla="*/ 6133507 h 6472841"/>
              <a:gd name="connsiteX36" fmla="*/ 136320 w 8778115"/>
              <a:gd name="connsiteY36" fmla="*/ 6378206 h 6472841"/>
              <a:gd name="connsiteX37" fmla="*/ 20410 w 8778115"/>
              <a:gd name="connsiteY37" fmla="*/ 5541079 h 6472841"/>
              <a:gd name="connsiteX38" fmla="*/ 432534 w 8778115"/>
              <a:gd name="connsiteY38" fmla="*/ 4910014 h 6472841"/>
              <a:gd name="connsiteX39" fmla="*/ 226472 w 8778115"/>
              <a:gd name="connsiteY39" fmla="*/ 4111524 h 6472841"/>
              <a:gd name="connsiteX40" fmla="*/ 445413 w 8778115"/>
              <a:gd name="connsiteY40" fmla="*/ 3377428 h 6472841"/>
              <a:gd name="connsiteX41" fmla="*/ 110562 w 8778115"/>
              <a:gd name="connsiteY41" fmla="*/ 2411513 h 6472841"/>
              <a:gd name="connsiteX42" fmla="*/ 355261 w 8778115"/>
              <a:gd name="connsiteY42" fmla="*/ 1664538 h 6472841"/>
              <a:gd name="connsiteX43" fmla="*/ 226472 w 8778115"/>
              <a:gd name="connsiteY43" fmla="*/ 1110746 h 6472841"/>
              <a:gd name="connsiteX44" fmla="*/ 303746 w 8778115"/>
              <a:gd name="connsiteY44" fmla="*/ 814532 h 6472841"/>
              <a:gd name="connsiteX0" fmla="*/ 303746 w 8778115"/>
              <a:gd name="connsiteY0" fmla="*/ 813319 h 6471628"/>
              <a:gd name="connsiteX1" fmla="*/ 329503 w 8778115"/>
              <a:gd name="connsiteY1" fmla="*/ 594379 h 6471628"/>
              <a:gd name="connsiteX2" fmla="*/ 213593 w 8778115"/>
              <a:gd name="connsiteY2" fmla="*/ 388317 h 6471628"/>
              <a:gd name="connsiteX3" fmla="*/ 329503 w 8778115"/>
              <a:gd name="connsiteY3" fmla="*/ 104981 h 6471628"/>
              <a:gd name="connsiteX4" fmla="*/ 1153751 w 8778115"/>
              <a:gd name="connsiteY4" fmla="*/ 169376 h 6471628"/>
              <a:gd name="connsiteX5" fmla="*/ 1552996 w 8778115"/>
              <a:gd name="connsiteY5" fmla="*/ 14829 h 6471628"/>
              <a:gd name="connsiteX6" fmla="*/ 2093909 w 8778115"/>
              <a:gd name="connsiteY6" fmla="*/ 220891 h 6471628"/>
              <a:gd name="connsiteX7" fmla="*/ 2776489 w 8778115"/>
              <a:gd name="connsiteY7" fmla="*/ 311043 h 6471628"/>
              <a:gd name="connsiteX8" fmla="*/ 3137098 w 8778115"/>
              <a:gd name="connsiteY8" fmla="*/ 117860 h 6471628"/>
              <a:gd name="connsiteX9" fmla="*/ 3845436 w 8778115"/>
              <a:gd name="connsiteY9" fmla="*/ 53466 h 6471628"/>
              <a:gd name="connsiteX10" fmla="*/ 4270439 w 8778115"/>
              <a:gd name="connsiteY10" fmla="*/ 349680 h 6471628"/>
              <a:gd name="connsiteX11" fmla="*/ 4772715 w 8778115"/>
              <a:gd name="connsiteY11" fmla="*/ 233770 h 6471628"/>
              <a:gd name="connsiteX12" fmla="*/ 5300748 w 8778115"/>
              <a:gd name="connsiteY12" fmla="*/ 1950 h 6471628"/>
              <a:gd name="connsiteX13" fmla="*/ 6575757 w 8778115"/>
              <a:gd name="connsiteY13" fmla="*/ 375438 h 6471628"/>
              <a:gd name="connsiteX14" fmla="*/ 7245458 w 8778115"/>
              <a:gd name="connsiteY14" fmla="*/ 311043 h 6471628"/>
              <a:gd name="connsiteX15" fmla="*/ 8031070 w 8778115"/>
              <a:gd name="connsiteY15" fmla="*/ 27708 h 6471628"/>
              <a:gd name="connsiteX16" fmla="*/ 8546224 w 8778115"/>
              <a:gd name="connsiteY16" fmla="*/ 66345 h 6471628"/>
              <a:gd name="connsiteX17" fmla="*/ 8739408 w 8778115"/>
              <a:gd name="connsiteY17" fmla="*/ 388317 h 6471628"/>
              <a:gd name="connsiteX18" fmla="*/ 8584861 w 8778115"/>
              <a:gd name="connsiteY18" fmla="*/ 903471 h 6471628"/>
              <a:gd name="connsiteX19" fmla="*/ 8778044 w 8778115"/>
              <a:gd name="connsiteY19" fmla="*/ 1560294 h 6471628"/>
              <a:gd name="connsiteX20" fmla="*/ 8559103 w 8778115"/>
              <a:gd name="connsiteY20" fmla="*/ 2539088 h 6471628"/>
              <a:gd name="connsiteX21" fmla="*/ 8752286 w 8778115"/>
              <a:gd name="connsiteY21" fmla="*/ 3337579 h 6471628"/>
              <a:gd name="connsiteX22" fmla="*/ 8571982 w 8778115"/>
              <a:gd name="connsiteY22" fmla="*/ 3968643 h 6471628"/>
              <a:gd name="connsiteX23" fmla="*/ 8662134 w 8778115"/>
              <a:gd name="connsiteY23" fmla="*/ 4702739 h 6471628"/>
              <a:gd name="connsiteX24" fmla="*/ 8520467 w 8778115"/>
              <a:gd name="connsiteY24" fmla="*/ 5269410 h 6471628"/>
              <a:gd name="connsiteX25" fmla="*/ 8752286 w 8778115"/>
              <a:gd name="connsiteY25" fmla="*/ 5964869 h 6471628"/>
              <a:gd name="connsiteX26" fmla="*/ 8559103 w 8778115"/>
              <a:gd name="connsiteY26" fmla="*/ 6441387 h 6471628"/>
              <a:gd name="connsiteX27" fmla="*/ 7503036 w 8778115"/>
              <a:gd name="connsiteY27" fmla="*/ 6222446 h 6471628"/>
              <a:gd name="connsiteX28" fmla="*/ 6640151 w 8778115"/>
              <a:gd name="connsiteY28" fmla="*/ 6415629 h 6471628"/>
              <a:gd name="connsiteX29" fmla="*/ 5184839 w 8778115"/>
              <a:gd name="connsiteY29" fmla="*/ 6286840 h 6471628"/>
              <a:gd name="connsiteX30" fmla="*/ 3690889 w 8778115"/>
              <a:gd name="connsiteY30" fmla="*/ 6415629 h 6471628"/>
              <a:gd name="connsiteX31" fmla="*/ 2995430 w 8778115"/>
              <a:gd name="connsiteY31" fmla="*/ 6132294 h 6471628"/>
              <a:gd name="connsiteX32" fmla="*/ 2274213 w 8778115"/>
              <a:gd name="connsiteY32" fmla="*/ 6467145 h 6471628"/>
              <a:gd name="connsiteX33" fmla="*/ 1385571 w 8778115"/>
              <a:gd name="connsiteY33" fmla="*/ 6312598 h 6471628"/>
              <a:gd name="connsiteX34" fmla="*/ 767385 w 8778115"/>
              <a:gd name="connsiteY34" fmla="*/ 6132294 h 6471628"/>
              <a:gd name="connsiteX35" fmla="*/ 136320 w 8778115"/>
              <a:gd name="connsiteY35" fmla="*/ 6376993 h 6471628"/>
              <a:gd name="connsiteX36" fmla="*/ 20410 w 8778115"/>
              <a:gd name="connsiteY36" fmla="*/ 5539866 h 6471628"/>
              <a:gd name="connsiteX37" fmla="*/ 432534 w 8778115"/>
              <a:gd name="connsiteY37" fmla="*/ 4908801 h 6471628"/>
              <a:gd name="connsiteX38" fmla="*/ 226472 w 8778115"/>
              <a:gd name="connsiteY38" fmla="*/ 4110311 h 6471628"/>
              <a:gd name="connsiteX39" fmla="*/ 445413 w 8778115"/>
              <a:gd name="connsiteY39" fmla="*/ 3376215 h 6471628"/>
              <a:gd name="connsiteX40" fmla="*/ 110562 w 8778115"/>
              <a:gd name="connsiteY40" fmla="*/ 2410300 h 6471628"/>
              <a:gd name="connsiteX41" fmla="*/ 355261 w 8778115"/>
              <a:gd name="connsiteY41" fmla="*/ 1663325 h 6471628"/>
              <a:gd name="connsiteX42" fmla="*/ 226472 w 8778115"/>
              <a:gd name="connsiteY42" fmla="*/ 1109533 h 6471628"/>
              <a:gd name="connsiteX43" fmla="*/ 303746 w 8778115"/>
              <a:gd name="connsiteY43" fmla="*/ 813319 h 6471628"/>
              <a:gd name="connsiteX0" fmla="*/ 303746 w 8778115"/>
              <a:gd name="connsiteY0" fmla="*/ 813319 h 6471628"/>
              <a:gd name="connsiteX1" fmla="*/ 329503 w 8778115"/>
              <a:gd name="connsiteY1" fmla="*/ 594379 h 6471628"/>
              <a:gd name="connsiteX2" fmla="*/ 213593 w 8778115"/>
              <a:gd name="connsiteY2" fmla="*/ 388317 h 6471628"/>
              <a:gd name="connsiteX3" fmla="*/ 329503 w 8778115"/>
              <a:gd name="connsiteY3" fmla="*/ 104981 h 6471628"/>
              <a:gd name="connsiteX4" fmla="*/ 1153751 w 8778115"/>
              <a:gd name="connsiteY4" fmla="*/ 169376 h 6471628"/>
              <a:gd name="connsiteX5" fmla="*/ 1552996 w 8778115"/>
              <a:gd name="connsiteY5" fmla="*/ 14829 h 6471628"/>
              <a:gd name="connsiteX6" fmla="*/ 2093909 w 8778115"/>
              <a:gd name="connsiteY6" fmla="*/ 220891 h 6471628"/>
              <a:gd name="connsiteX7" fmla="*/ 2776489 w 8778115"/>
              <a:gd name="connsiteY7" fmla="*/ 311043 h 6471628"/>
              <a:gd name="connsiteX8" fmla="*/ 3137098 w 8778115"/>
              <a:gd name="connsiteY8" fmla="*/ 117860 h 6471628"/>
              <a:gd name="connsiteX9" fmla="*/ 3845436 w 8778115"/>
              <a:gd name="connsiteY9" fmla="*/ 53466 h 6471628"/>
              <a:gd name="connsiteX10" fmla="*/ 4270439 w 8778115"/>
              <a:gd name="connsiteY10" fmla="*/ 349680 h 6471628"/>
              <a:gd name="connsiteX11" fmla="*/ 4772715 w 8778115"/>
              <a:gd name="connsiteY11" fmla="*/ 233770 h 6471628"/>
              <a:gd name="connsiteX12" fmla="*/ 5764387 w 8778115"/>
              <a:gd name="connsiteY12" fmla="*/ 1950 h 6471628"/>
              <a:gd name="connsiteX13" fmla="*/ 6575757 w 8778115"/>
              <a:gd name="connsiteY13" fmla="*/ 375438 h 6471628"/>
              <a:gd name="connsiteX14" fmla="*/ 7245458 w 8778115"/>
              <a:gd name="connsiteY14" fmla="*/ 311043 h 6471628"/>
              <a:gd name="connsiteX15" fmla="*/ 8031070 w 8778115"/>
              <a:gd name="connsiteY15" fmla="*/ 27708 h 6471628"/>
              <a:gd name="connsiteX16" fmla="*/ 8546224 w 8778115"/>
              <a:gd name="connsiteY16" fmla="*/ 66345 h 6471628"/>
              <a:gd name="connsiteX17" fmla="*/ 8739408 w 8778115"/>
              <a:gd name="connsiteY17" fmla="*/ 388317 h 6471628"/>
              <a:gd name="connsiteX18" fmla="*/ 8584861 w 8778115"/>
              <a:gd name="connsiteY18" fmla="*/ 903471 h 6471628"/>
              <a:gd name="connsiteX19" fmla="*/ 8778044 w 8778115"/>
              <a:gd name="connsiteY19" fmla="*/ 1560294 h 6471628"/>
              <a:gd name="connsiteX20" fmla="*/ 8559103 w 8778115"/>
              <a:gd name="connsiteY20" fmla="*/ 2539088 h 6471628"/>
              <a:gd name="connsiteX21" fmla="*/ 8752286 w 8778115"/>
              <a:gd name="connsiteY21" fmla="*/ 3337579 h 6471628"/>
              <a:gd name="connsiteX22" fmla="*/ 8571982 w 8778115"/>
              <a:gd name="connsiteY22" fmla="*/ 3968643 h 6471628"/>
              <a:gd name="connsiteX23" fmla="*/ 8662134 w 8778115"/>
              <a:gd name="connsiteY23" fmla="*/ 4702739 h 6471628"/>
              <a:gd name="connsiteX24" fmla="*/ 8520467 w 8778115"/>
              <a:gd name="connsiteY24" fmla="*/ 5269410 h 6471628"/>
              <a:gd name="connsiteX25" fmla="*/ 8752286 w 8778115"/>
              <a:gd name="connsiteY25" fmla="*/ 5964869 h 6471628"/>
              <a:gd name="connsiteX26" fmla="*/ 8559103 w 8778115"/>
              <a:gd name="connsiteY26" fmla="*/ 6441387 h 6471628"/>
              <a:gd name="connsiteX27" fmla="*/ 7503036 w 8778115"/>
              <a:gd name="connsiteY27" fmla="*/ 6222446 h 6471628"/>
              <a:gd name="connsiteX28" fmla="*/ 6640151 w 8778115"/>
              <a:gd name="connsiteY28" fmla="*/ 6415629 h 6471628"/>
              <a:gd name="connsiteX29" fmla="*/ 5184839 w 8778115"/>
              <a:gd name="connsiteY29" fmla="*/ 6286840 h 6471628"/>
              <a:gd name="connsiteX30" fmla="*/ 3690889 w 8778115"/>
              <a:gd name="connsiteY30" fmla="*/ 6415629 h 6471628"/>
              <a:gd name="connsiteX31" fmla="*/ 2995430 w 8778115"/>
              <a:gd name="connsiteY31" fmla="*/ 6132294 h 6471628"/>
              <a:gd name="connsiteX32" fmla="*/ 2274213 w 8778115"/>
              <a:gd name="connsiteY32" fmla="*/ 6467145 h 6471628"/>
              <a:gd name="connsiteX33" fmla="*/ 1385571 w 8778115"/>
              <a:gd name="connsiteY33" fmla="*/ 6312598 h 6471628"/>
              <a:gd name="connsiteX34" fmla="*/ 767385 w 8778115"/>
              <a:gd name="connsiteY34" fmla="*/ 6132294 h 6471628"/>
              <a:gd name="connsiteX35" fmla="*/ 136320 w 8778115"/>
              <a:gd name="connsiteY35" fmla="*/ 6376993 h 6471628"/>
              <a:gd name="connsiteX36" fmla="*/ 20410 w 8778115"/>
              <a:gd name="connsiteY36" fmla="*/ 5539866 h 6471628"/>
              <a:gd name="connsiteX37" fmla="*/ 432534 w 8778115"/>
              <a:gd name="connsiteY37" fmla="*/ 4908801 h 6471628"/>
              <a:gd name="connsiteX38" fmla="*/ 226472 w 8778115"/>
              <a:gd name="connsiteY38" fmla="*/ 4110311 h 6471628"/>
              <a:gd name="connsiteX39" fmla="*/ 445413 w 8778115"/>
              <a:gd name="connsiteY39" fmla="*/ 3376215 h 6471628"/>
              <a:gd name="connsiteX40" fmla="*/ 110562 w 8778115"/>
              <a:gd name="connsiteY40" fmla="*/ 2410300 h 6471628"/>
              <a:gd name="connsiteX41" fmla="*/ 355261 w 8778115"/>
              <a:gd name="connsiteY41" fmla="*/ 1663325 h 6471628"/>
              <a:gd name="connsiteX42" fmla="*/ 226472 w 8778115"/>
              <a:gd name="connsiteY42" fmla="*/ 1109533 h 6471628"/>
              <a:gd name="connsiteX43" fmla="*/ 303746 w 8778115"/>
              <a:gd name="connsiteY43" fmla="*/ 813319 h 6471628"/>
              <a:gd name="connsiteX0" fmla="*/ 303746 w 8778115"/>
              <a:gd name="connsiteY0" fmla="*/ 811409 h 6469718"/>
              <a:gd name="connsiteX1" fmla="*/ 329503 w 8778115"/>
              <a:gd name="connsiteY1" fmla="*/ 592469 h 6469718"/>
              <a:gd name="connsiteX2" fmla="*/ 213593 w 8778115"/>
              <a:gd name="connsiteY2" fmla="*/ 386407 h 6469718"/>
              <a:gd name="connsiteX3" fmla="*/ 329503 w 8778115"/>
              <a:gd name="connsiteY3" fmla="*/ 103071 h 6469718"/>
              <a:gd name="connsiteX4" fmla="*/ 1153751 w 8778115"/>
              <a:gd name="connsiteY4" fmla="*/ 167466 h 6469718"/>
              <a:gd name="connsiteX5" fmla="*/ 1552996 w 8778115"/>
              <a:gd name="connsiteY5" fmla="*/ 12919 h 6469718"/>
              <a:gd name="connsiteX6" fmla="*/ 2093909 w 8778115"/>
              <a:gd name="connsiteY6" fmla="*/ 218981 h 6469718"/>
              <a:gd name="connsiteX7" fmla="*/ 2776489 w 8778115"/>
              <a:gd name="connsiteY7" fmla="*/ 309133 h 6469718"/>
              <a:gd name="connsiteX8" fmla="*/ 3137098 w 8778115"/>
              <a:gd name="connsiteY8" fmla="*/ 115950 h 6469718"/>
              <a:gd name="connsiteX9" fmla="*/ 3845436 w 8778115"/>
              <a:gd name="connsiteY9" fmla="*/ 51556 h 6469718"/>
              <a:gd name="connsiteX10" fmla="*/ 4270439 w 8778115"/>
              <a:gd name="connsiteY10" fmla="*/ 347770 h 6469718"/>
              <a:gd name="connsiteX11" fmla="*/ 5764387 w 8778115"/>
              <a:gd name="connsiteY11" fmla="*/ 40 h 6469718"/>
              <a:gd name="connsiteX12" fmla="*/ 6575757 w 8778115"/>
              <a:gd name="connsiteY12" fmla="*/ 373528 h 6469718"/>
              <a:gd name="connsiteX13" fmla="*/ 7245458 w 8778115"/>
              <a:gd name="connsiteY13" fmla="*/ 309133 h 6469718"/>
              <a:gd name="connsiteX14" fmla="*/ 8031070 w 8778115"/>
              <a:gd name="connsiteY14" fmla="*/ 25798 h 6469718"/>
              <a:gd name="connsiteX15" fmla="*/ 8546224 w 8778115"/>
              <a:gd name="connsiteY15" fmla="*/ 64435 h 6469718"/>
              <a:gd name="connsiteX16" fmla="*/ 8739408 w 8778115"/>
              <a:gd name="connsiteY16" fmla="*/ 386407 h 6469718"/>
              <a:gd name="connsiteX17" fmla="*/ 8584861 w 8778115"/>
              <a:gd name="connsiteY17" fmla="*/ 901561 h 6469718"/>
              <a:gd name="connsiteX18" fmla="*/ 8778044 w 8778115"/>
              <a:gd name="connsiteY18" fmla="*/ 1558384 h 6469718"/>
              <a:gd name="connsiteX19" fmla="*/ 8559103 w 8778115"/>
              <a:gd name="connsiteY19" fmla="*/ 2537178 h 6469718"/>
              <a:gd name="connsiteX20" fmla="*/ 8752286 w 8778115"/>
              <a:gd name="connsiteY20" fmla="*/ 3335669 h 6469718"/>
              <a:gd name="connsiteX21" fmla="*/ 8571982 w 8778115"/>
              <a:gd name="connsiteY21" fmla="*/ 3966733 h 6469718"/>
              <a:gd name="connsiteX22" fmla="*/ 8662134 w 8778115"/>
              <a:gd name="connsiteY22" fmla="*/ 4700829 h 6469718"/>
              <a:gd name="connsiteX23" fmla="*/ 8520467 w 8778115"/>
              <a:gd name="connsiteY23" fmla="*/ 5267500 h 6469718"/>
              <a:gd name="connsiteX24" fmla="*/ 8752286 w 8778115"/>
              <a:gd name="connsiteY24" fmla="*/ 5962959 h 6469718"/>
              <a:gd name="connsiteX25" fmla="*/ 8559103 w 8778115"/>
              <a:gd name="connsiteY25" fmla="*/ 6439477 h 6469718"/>
              <a:gd name="connsiteX26" fmla="*/ 7503036 w 8778115"/>
              <a:gd name="connsiteY26" fmla="*/ 6220536 h 6469718"/>
              <a:gd name="connsiteX27" fmla="*/ 6640151 w 8778115"/>
              <a:gd name="connsiteY27" fmla="*/ 6413719 h 6469718"/>
              <a:gd name="connsiteX28" fmla="*/ 5184839 w 8778115"/>
              <a:gd name="connsiteY28" fmla="*/ 6284930 h 6469718"/>
              <a:gd name="connsiteX29" fmla="*/ 3690889 w 8778115"/>
              <a:gd name="connsiteY29" fmla="*/ 6413719 h 6469718"/>
              <a:gd name="connsiteX30" fmla="*/ 2995430 w 8778115"/>
              <a:gd name="connsiteY30" fmla="*/ 6130384 h 6469718"/>
              <a:gd name="connsiteX31" fmla="*/ 2274213 w 8778115"/>
              <a:gd name="connsiteY31" fmla="*/ 6465235 h 6469718"/>
              <a:gd name="connsiteX32" fmla="*/ 1385571 w 8778115"/>
              <a:gd name="connsiteY32" fmla="*/ 6310688 h 6469718"/>
              <a:gd name="connsiteX33" fmla="*/ 767385 w 8778115"/>
              <a:gd name="connsiteY33" fmla="*/ 6130384 h 6469718"/>
              <a:gd name="connsiteX34" fmla="*/ 136320 w 8778115"/>
              <a:gd name="connsiteY34" fmla="*/ 6375083 h 6469718"/>
              <a:gd name="connsiteX35" fmla="*/ 20410 w 8778115"/>
              <a:gd name="connsiteY35" fmla="*/ 5537956 h 6469718"/>
              <a:gd name="connsiteX36" fmla="*/ 432534 w 8778115"/>
              <a:gd name="connsiteY36" fmla="*/ 4906891 h 6469718"/>
              <a:gd name="connsiteX37" fmla="*/ 226472 w 8778115"/>
              <a:gd name="connsiteY37" fmla="*/ 4108401 h 6469718"/>
              <a:gd name="connsiteX38" fmla="*/ 445413 w 8778115"/>
              <a:gd name="connsiteY38" fmla="*/ 3374305 h 6469718"/>
              <a:gd name="connsiteX39" fmla="*/ 110562 w 8778115"/>
              <a:gd name="connsiteY39" fmla="*/ 2408390 h 6469718"/>
              <a:gd name="connsiteX40" fmla="*/ 355261 w 8778115"/>
              <a:gd name="connsiteY40" fmla="*/ 1661415 h 6469718"/>
              <a:gd name="connsiteX41" fmla="*/ 226472 w 8778115"/>
              <a:gd name="connsiteY41" fmla="*/ 1107623 h 6469718"/>
              <a:gd name="connsiteX42" fmla="*/ 303746 w 8778115"/>
              <a:gd name="connsiteY42" fmla="*/ 811409 h 6469718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776489 w 8778115"/>
              <a:gd name="connsiteY7" fmla="*/ 309854 h 6470439"/>
              <a:gd name="connsiteX8" fmla="*/ 3137098 w 8778115"/>
              <a:gd name="connsiteY8" fmla="*/ 116671 h 6470439"/>
              <a:gd name="connsiteX9" fmla="*/ 3845436 w 8778115"/>
              <a:gd name="connsiteY9" fmla="*/ 52277 h 6470439"/>
              <a:gd name="connsiteX10" fmla="*/ 4734078 w 8778115"/>
              <a:gd name="connsiteY10" fmla="*/ 271218 h 6470439"/>
              <a:gd name="connsiteX11" fmla="*/ 5764387 w 8778115"/>
              <a:gd name="connsiteY11" fmla="*/ 761 h 6470439"/>
              <a:gd name="connsiteX12" fmla="*/ 6575757 w 8778115"/>
              <a:gd name="connsiteY12" fmla="*/ 374249 h 6470439"/>
              <a:gd name="connsiteX13" fmla="*/ 7245458 w 8778115"/>
              <a:gd name="connsiteY13" fmla="*/ 309854 h 6470439"/>
              <a:gd name="connsiteX14" fmla="*/ 8031070 w 8778115"/>
              <a:gd name="connsiteY14" fmla="*/ 26519 h 6470439"/>
              <a:gd name="connsiteX15" fmla="*/ 8546224 w 8778115"/>
              <a:gd name="connsiteY15" fmla="*/ 65156 h 6470439"/>
              <a:gd name="connsiteX16" fmla="*/ 8739408 w 8778115"/>
              <a:gd name="connsiteY16" fmla="*/ 387128 h 6470439"/>
              <a:gd name="connsiteX17" fmla="*/ 8584861 w 8778115"/>
              <a:gd name="connsiteY17" fmla="*/ 902282 h 6470439"/>
              <a:gd name="connsiteX18" fmla="*/ 8778044 w 8778115"/>
              <a:gd name="connsiteY18" fmla="*/ 1559105 h 6470439"/>
              <a:gd name="connsiteX19" fmla="*/ 8559103 w 8778115"/>
              <a:gd name="connsiteY19" fmla="*/ 2537899 h 6470439"/>
              <a:gd name="connsiteX20" fmla="*/ 8752286 w 8778115"/>
              <a:gd name="connsiteY20" fmla="*/ 3336390 h 6470439"/>
              <a:gd name="connsiteX21" fmla="*/ 8571982 w 8778115"/>
              <a:gd name="connsiteY21" fmla="*/ 3967454 h 6470439"/>
              <a:gd name="connsiteX22" fmla="*/ 8662134 w 8778115"/>
              <a:gd name="connsiteY22" fmla="*/ 4701550 h 6470439"/>
              <a:gd name="connsiteX23" fmla="*/ 8520467 w 8778115"/>
              <a:gd name="connsiteY23" fmla="*/ 5268221 h 6470439"/>
              <a:gd name="connsiteX24" fmla="*/ 8752286 w 8778115"/>
              <a:gd name="connsiteY24" fmla="*/ 5963680 h 6470439"/>
              <a:gd name="connsiteX25" fmla="*/ 8559103 w 8778115"/>
              <a:gd name="connsiteY25" fmla="*/ 6440198 h 6470439"/>
              <a:gd name="connsiteX26" fmla="*/ 7503036 w 8778115"/>
              <a:gd name="connsiteY26" fmla="*/ 6221257 h 6470439"/>
              <a:gd name="connsiteX27" fmla="*/ 6640151 w 8778115"/>
              <a:gd name="connsiteY27" fmla="*/ 6414440 h 6470439"/>
              <a:gd name="connsiteX28" fmla="*/ 5184839 w 8778115"/>
              <a:gd name="connsiteY28" fmla="*/ 6285651 h 6470439"/>
              <a:gd name="connsiteX29" fmla="*/ 3690889 w 8778115"/>
              <a:gd name="connsiteY29" fmla="*/ 6414440 h 6470439"/>
              <a:gd name="connsiteX30" fmla="*/ 2995430 w 8778115"/>
              <a:gd name="connsiteY30" fmla="*/ 6131105 h 6470439"/>
              <a:gd name="connsiteX31" fmla="*/ 2274213 w 8778115"/>
              <a:gd name="connsiteY31" fmla="*/ 6465956 h 6470439"/>
              <a:gd name="connsiteX32" fmla="*/ 1385571 w 8778115"/>
              <a:gd name="connsiteY32" fmla="*/ 6311409 h 6470439"/>
              <a:gd name="connsiteX33" fmla="*/ 767385 w 8778115"/>
              <a:gd name="connsiteY33" fmla="*/ 6131105 h 6470439"/>
              <a:gd name="connsiteX34" fmla="*/ 136320 w 8778115"/>
              <a:gd name="connsiteY34" fmla="*/ 6375804 h 6470439"/>
              <a:gd name="connsiteX35" fmla="*/ 20410 w 8778115"/>
              <a:gd name="connsiteY35" fmla="*/ 5538677 h 6470439"/>
              <a:gd name="connsiteX36" fmla="*/ 432534 w 8778115"/>
              <a:gd name="connsiteY36" fmla="*/ 4907612 h 6470439"/>
              <a:gd name="connsiteX37" fmla="*/ 226472 w 8778115"/>
              <a:gd name="connsiteY37" fmla="*/ 4109122 h 6470439"/>
              <a:gd name="connsiteX38" fmla="*/ 445413 w 8778115"/>
              <a:gd name="connsiteY38" fmla="*/ 3375026 h 6470439"/>
              <a:gd name="connsiteX39" fmla="*/ 110562 w 8778115"/>
              <a:gd name="connsiteY39" fmla="*/ 2409111 h 6470439"/>
              <a:gd name="connsiteX40" fmla="*/ 355261 w 8778115"/>
              <a:gd name="connsiteY40" fmla="*/ 1662136 h 6470439"/>
              <a:gd name="connsiteX41" fmla="*/ 226472 w 8778115"/>
              <a:gd name="connsiteY41" fmla="*/ 1108344 h 6470439"/>
              <a:gd name="connsiteX42" fmla="*/ 303746 w 8778115"/>
              <a:gd name="connsiteY42" fmla="*/ 812130 h 6470439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776489 w 8778115"/>
              <a:gd name="connsiteY7" fmla="*/ 309854 h 6470439"/>
              <a:gd name="connsiteX8" fmla="*/ 3845436 w 8778115"/>
              <a:gd name="connsiteY8" fmla="*/ 52277 h 6470439"/>
              <a:gd name="connsiteX9" fmla="*/ 4734078 w 8778115"/>
              <a:gd name="connsiteY9" fmla="*/ 271218 h 6470439"/>
              <a:gd name="connsiteX10" fmla="*/ 5764387 w 8778115"/>
              <a:gd name="connsiteY10" fmla="*/ 761 h 6470439"/>
              <a:gd name="connsiteX11" fmla="*/ 6575757 w 8778115"/>
              <a:gd name="connsiteY11" fmla="*/ 374249 h 6470439"/>
              <a:gd name="connsiteX12" fmla="*/ 7245458 w 8778115"/>
              <a:gd name="connsiteY12" fmla="*/ 309854 h 6470439"/>
              <a:gd name="connsiteX13" fmla="*/ 8031070 w 8778115"/>
              <a:gd name="connsiteY13" fmla="*/ 26519 h 6470439"/>
              <a:gd name="connsiteX14" fmla="*/ 8546224 w 8778115"/>
              <a:gd name="connsiteY14" fmla="*/ 65156 h 6470439"/>
              <a:gd name="connsiteX15" fmla="*/ 8739408 w 8778115"/>
              <a:gd name="connsiteY15" fmla="*/ 387128 h 6470439"/>
              <a:gd name="connsiteX16" fmla="*/ 8584861 w 8778115"/>
              <a:gd name="connsiteY16" fmla="*/ 902282 h 6470439"/>
              <a:gd name="connsiteX17" fmla="*/ 8778044 w 8778115"/>
              <a:gd name="connsiteY17" fmla="*/ 1559105 h 6470439"/>
              <a:gd name="connsiteX18" fmla="*/ 8559103 w 8778115"/>
              <a:gd name="connsiteY18" fmla="*/ 2537899 h 6470439"/>
              <a:gd name="connsiteX19" fmla="*/ 8752286 w 8778115"/>
              <a:gd name="connsiteY19" fmla="*/ 3336390 h 6470439"/>
              <a:gd name="connsiteX20" fmla="*/ 8571982 w 8778115"/>
              <a:gd name="connsiteY20" fmla="*/ 3967454 h 6470439"/>
              <a:gd name="connsiteX21" fmla="*/ 8662134 w 8778115"/>
              <a:gd name="connsiteY21" fmla="*/ 4701550 h 6470439"/>
              <a:gd name="connsiteX22" fmla="*/ 8520467 w 8778115"/>
              <a:gd name="connsiteY22" fmla="*/ 5268221 h 6470439"/>
              <a:gd name="connsiteX23" fmla="*/ 8752286 w 8778115"/>
              <a:gd name="connsiteY23" fmla="*/ 5963680 h 6470439"/>
              <a:gd name="connsiteX24" fmla="*/ 8559103 w 8778115"/>
              <a:gd name="connsiteY24" fmla="*/ 6440198 h 6470439"/>
              <a:gd name="connsiteX25" fmla="*/ 7503036 w 8778115"/>
              <a:gd name="connsiteY25" fmla="*/ 6221257 h 6470439"/>
              <a:gd name="connsiteX26" fmla="*/ 6640151 w 8778115"/>
              <a:gd name="connsiteY26" fmla="*/ 6414440 h 6470439"/>
              <a:gd name="connsiteX27" fmla="*/ 5184839 w 8778115"/>
              <a:gd name="connsiteY27" fmla="*/ 6285651 h 6470439"/>
              <a:gd name="connsiteX28" fmla="*/ 3690889 w 8778115"/>
              <a:gd name="connsiteY28" fmla="*/ 6414440 h 6470439"/>
              <a:gd name="connsiteX29" fmla="*/ 2995430 w 8778115"/>
              <a:gd name="connsiteY29" fmla="*/ 6131105 h 6470439"/>
              <a:gd name="connsiteX30" fmla="*/ 2274213 w 8778115"/>
              <a:gd name="connsiteY30" fmla="*/ 6465956 h 6470439"/>
              <a:gd name="connsiteX31" fmla="*/ 1385571 w 8778115"/>
              <a:gd name="connsiteY31" fmla="*/ 6311409 h 6470439"/>
              <a:gd name="connsiteX32" fmla="*/ 767385 w 8778115"/>
              <a:gd name="connsiteY32" fmla="*/ 6131105 h 6470439"/>
              <a:gd name="connsiteX33" fmla="*/ 136320 w 8778115"/>
              <a:gd name="connsiteY33" fmla="*/ 6375804 h 6470439"/>
              <a:gd name="connsiteX34" fmla="*/ 20410 w 8778115"/>
              <a:gd name="connsiteY34" fmla="*/ 5538677 h 6470439"/>
              <a:gd name="connsiteX35" fmla="*/ 432534 w 8778115"/>
              <a:gd name="connsiteY35" fmla="*/ 4907612 h 6470439"/>
              <a:gd name="connsiteX36" fmla="*/ 226472 w 8778115"/>
              <a:gd name="connsiteY36" fmla="*/ 4109122 h 6470439"/>
              <a:gd name="connsiteX37" fmla="*/ 445413 w 8778115"/>
              <a:gd name="connsiteY37" fmla="*/ 3375026 h 6470439"/>
              <a:gd name="connsiteX38" fmla="*/ 110562 w 8778115"/>
              <a:gd name="connsiteY38" fmla="*/ 2409111 h 6470439"/>
              <a:gd name="connsiteX39" fmla="*/ 355261 w 8778115"/>
              <a:gd name="connsiteY39" fmla="*/ 1662136 h 6470439"/>
              <a:gd name="connsiteX40" fmla="*/ 226472 w 8778115"/>
              <a:gd name="connsiteY40" fmla="*/ 1108344 h 6470439"/>
              <a:gd name="connsiteX41" fmla="*/ 303746 w 8778115"/>
              <a:gd name="connsiteY41" fmla="*/ 812130 h 6470439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853762 w 8778115"/>
              <a:gd name="connsiteY7" fmla="*/ 193944 h 6470439"/>
              <a:gd name="connsiteX8" fmla="*/ 3845436 w 8778115"/>
              <a:gd name="connsiteY8" fmla="*/ 52277 h 6470439"/>
              <a:gd name="connsiteX9" fmla="*/ 4734078 w 8778115"/>
              <a:gd name="connsiteY9" fmla="*/ 271218 h 6470439"/>
              <a:gd name="connsiteX10" fmla="*/ 5764387 w 8778115"/>
              <a:gd name="connsiteY10" fmla="*/ 761 h 6470439"/>
              <a:gd name="connsiteX11" fmla="*/ 6575757 w 8778115"/>
              <a:gd name="connsiteY11" fmla="*/ 374249 h 6470439"/>
              <a:gd name="connsiteX12" fmla="*/ 7245458 w 8778115"/>
              <a:gd name="connsiteY12" fmla="*/ 309854 h 6470439"/>
              <a:gd name="connsiteX13" fmla="*/ 8031070 w 8778115"/>
              <a:gd name="connsiteY13" fmla="*/ 26519 h 6470439"/>
              <a:gd name="connsiteX14" fmla="*/ 8546224 w 8778115"/>
              <a:gd name="connsiteY14" fmla="*/ 65156 h 6470439"/>
              <a:gd name="connsiteX15" fmla="*/ 8739408 w 8778115"/>
              <a:gd name="connsiteY15" fmla="*/ 387128 h 6470439"/>
              <a:gd name="connsiteX16" fmla="*/ 8584861 w 8778115"/>
              <a:gd name="connsiteY16" fmla="*/ 902282 h 6470439"/>
              <a:gd name="connsiteX17" fmla="*/ 8778044 w 8778115"/>
              <a:gd name="connsiteY17" fmla="*/ 1559105 h 6470439"/>
              <a:gd name="connsiteX18" fmla="*/ 8559103 w 8778115"/>
              <a:gd name="connsiteY18" fmla="*/ 2537899 h 6470439"/>
              <a:gd name="connsiteX19" fmla="*/ 8752286 w 8778115"/>
              <a:gd name="connsiteY19" fmla="*/ 3336390 h 6470439"/>
              <a:gd name="connsiteX20" fmla="*/ 8571982 w 8778115"/>
              <a:gd name="connsiteY20" fmla="*/ 3967454 h 6470439"/>
              <a:gd name="connsiteX21" fmla="*/ 8662134 w 8778115"/>
              <a:gd name="connsiteY21" fmla="*/ 4701550 h 6470439"/>
              <a:gd name="connsiteX22" fmla="*/ 8520467 w 8778115"/>
              <a:gd name="connsiteY22" fmla="*/ 5268221 h 6470439"/>
              <a:gd name="connsiteX23" fmla="*/ 8752286 w 8778115"/>
              <a:gd name="connsiteY23" fmla="*/ 5963680 h 6470439"/>
              <a:gd name="connsiteX24" fmla="*/ 8559103 w 8778115"/>
              <a:gd name="connsiteY24" fmla="*/ 6440198 h 6470439"/>
              <a:gd name="connsiteX25" fmla="*/ 7503036 w 8778115"/>
              <a:gd name="connsiteY25" fmla="*/ 6221257 h 6470439"/>
              <a:gd name="connsiteX26" fmla="*/ 6640151 w 8778115"/>
              <a:gd name="connsiteY26" fmla="*/ 6414440 h 6470439"/>
              <a:gd name="connsiteX27" fmla="*/ 5184839 w 8778115"/>
              <a:gd name="connsiteY27" fmla="*/ 6285651 h 6470439"/>
              <a:gd name="connsiteX28" fmla="*/ 3690889 w 8778115"/>
              <a:gd name="connsiteY28" fmla="*/ 6414440 h 6470439"/>
              <a:gd name="connsiteX29" fmla="*/ 2995430 w 8778115"/>
              <a:gd name="connsiteY29" fmla="*/ 6131105 h 6470439"/>
              <a:gd name="connsiteX30" fmla="*/ 2274213 w 8778115"/>
              <a:gd name="connsiteY30" fmla="*/ 6465956 h 6470439"/>
              <a:gd name="connsiteX31" fmla="*/ 1385571 w 8778115"/>
              <a:gd name="connsiteY31" fmla="*/ 6311409 h 6470439"/>
              <a:gd name="connsiteX32" fmla="*/ 767385 w 8778115"/>
              <a:gd name="connsiteY32" fmla="*/ 6131105 h 6470439"/>
              <a:gd name="connsiteX33" fmla="*/ 136320 w 8778115"/>
              <a:gd name="connsiteY33" fmla="*/ 6375804 h 6470439"/>
              <a:gd name="connsiteX34" fmla="*/ 20410 w 8778115"/>
              <a:gd name="connsiteY34" fmla="*/ 5538677 h 6470439"/>
              <a:gd name="connsiteX35" fmla="*/ 432534 w 8778115"/>
              <a:gd name="connsiteY35" fmla="*/ 4907612 h 6470439"/>
              <a:gd name="connsiteX36" fmla="*/ 226472 w 8778115"/>
              <a:gd name="connsiteY36" fmla="*/ 4109122 h 6470439"/>
              <a:gd name="connsiteX37" fmla="*/ 445413 w 8778115"/>
              <a:gd name="connsiteY37" fmla="*/ 3375026 h 6470439"/>
              <a:gd name="connsiteX38" fmla="*/ 110562 w 8778115"/>
              <a:gd name="connsiteY38" fmla="*/ 2409111 h 6470439"/>
              <a:gd name="connsiteX39" fmla="*/ 355261 w 8778115"/>
              <a:gd name="connsiteY39" fmla="*/ 1662136 h 6470439"/>
              <a:gd name="connsiteX40" fmla="*/ 226472 w 8778115"/>
              <a:gd name="connsiteY40" fmla="*/ 1108344 h 6470439"/>
              <a:gd name="connsiteX41" fmla="*/ 303746 w 8778115"/>
              <a:gd name="connsiteY41" fmla="*/ 812130 h 6470439"/>
              <a:gd name="connsiteX0" fmla="*/ 303746 w 8778115"/>
              <a:gd name="connsiteY0" fmla="*/ 812130 h 6470439"/>
              <a:gd name="connsiteX1" fmla="*/ 213593 w 8778115"/>
              <a:gd name="connsiteY1" fmla="*/ 387128 h 6470439"/>
              <a:gd name="connsiteX2" fmla="*/ 329503 w 8778115"/>
              <a:gd name="connsiteY2" fmla="*/ 103792 h 6470439"/>
              <a:gd name="connsiteX3" fmla="*/ 1153751 w 8778115"/>
              <a:gd name="connsiteY3" fmla="*/ 168187 h 6470439"/>
              <a:gd name="connsiteX4" fmla="*/ 1552996 w 8778115"/>
              <a:gd name="connsiteY4" fmla="*/ 13640 h 6470439"/>
              <a:gd name="connsiteX5" fmla="*/ 2093909 w 8778115"/>
              <a:gd name="connsiteY5" fmla="*/ 219702 h 6470439"/>
              <a:gd name="connsiteX6" fmla="*/ 2853762 w 8778115"/>
              <a:gd name="connsiteY6" fmla="*/ 193944 h 6470439"/>
              <a:gd name="connsiteX7" fmla="*/ 3845436 w 8778115"/>
              <a:gd name="connsiteY7" fmla="*/ 52277 h 6470439"/>
              <a:gd name="connsiteX8" fmla="*/ 4734078 w 8778115"/>
              <a:gd name="connsiteY8" fmla="*/ 271218 h 6470439"/>
              <a:gd name="connsiteX9" fmla="*/ 5764387 w 8778115"/>
              <a:gd name="connsiteY9" fmla="*/ 761 h 6470439"/>
              <a:gd name="connsiteX10" fmla="*/ 6575757 w 8778115"/>
              <a:gd name="connsiteY10" fmla="*/ 374249 h 6470439"/>
              <a:gd name="connsiteX11" fmla="*/ 7245458 w 8778115"/>
              <a:gd name="connsiteY11" fmla="*/ 309854 h 6470439"/>
              <a:gd name="connsiteX12" fmla="*/ 8031070 w 8778115"/>
              <a:gd name="connsiteY12" fmla="*/ 26519 h 6470439"/>
              <a:gd name="connsiteX13" fmla="*/ 8546224 w 8778115"/>
              <a:gd name="connsiteY13" fmla="*/ 65156 h 6470439"/>
              <a:gd name="connsiteX14" fmla="*/ 8739408 w 8778115"/>
              <a:gd name="connsiteY14" fmla="*/ 387128 h 6470439"/>
              <a:gd name="connsiteX15" fmla="*/ 8584861 w 8778115"/>
              <a:gd name="connsiteY15" fmla="*/ 902282 h 6470439"/>
              <a:gd name="connsiteX16" fmla="*/ 8778044 w 8778115"/>
              <a:gd name="connsiteY16" fmla="*/ 1559105 h 6470439"/>
              <a:gd name="connsiteX17" fmla="*/ 8559103 w 8778115"/>
              <a:gd name="connsiteY17" fmla="*/ 2537899 h 6470439"/>
              <a:gd name="connsiteX18" fmla="*/ 8752286 w 8778115"/>
              <a:gd name="connsiteY18" fmla="*/ 3336390 h 6470439"/>
              <a:gd name="connsiteX19" fmla="*/ 8571982 w 8778115"/>
              <a:gd name="connsiteY19" fmla="*/ 3967454 h 6470439"/>
              <a:gd name="connsiteX20" fmla="*/ 8662134 w 8778115"/>
              <a:gd name="connsiteY20" fmla="*/ 4701550 h 6470439"/>
              <a:gd name="connsiteX21" fmla="*/ 8520467 w 8778115"/>
              <a:gd name="connsiteY21" fmla="*/ 5268221 h 6470439"/>
              <a:gd name="connsiteX22" fmla="*/ 8752286 w 8778115"/>
              <a:gd name="connsiteY22" fmla="*/ 5963680 h 6470439"/>
              <a:gd name="connsiteX23" fmla="*/ 8559103 w 8778115"/>
              <a:gd name="connsiteY23" fmla="*/ 6440198 h 6470439"/>
              <a:gd name="connsiteX24" fmla="*/ 7503036 w 8778115"/>
              <a:gd name="connsiteY24" fmla="*/ 6221257 h 6470439"/>
              <a:gd name="connsiteX25" fmla="*/ 6640151 w 8778115"/>
              <a:gd name="connsiteY25" fmla="*/ 6414440 h 6470439"/>
              <a:gd name="connsiteX26" fmla="*/ 5184839 w 8778115"/>
              <a:gd name="connsiteY26" fmla="*/ 6285651 h 6470439"/>
              <a:gd name="connsiteX27" fmla="*/ 3690889 w 8778115"/>
              <a:gd name="connsiteY27" fmla="*/ 6414440 h 6470439"/>
              <a:gd name="connsiteX28" fmla="*/ 2995430 w 8778115"/>
              <a:gd name="connsiteY28" fmla="*/ 6131105 h 6470439"/>
              <a:gd name="connsiteX29" fmla="*/ 2274213 w 8778115"/>
              <a:gd name="connsiteY29" fmla="*/ 6465956 h 6470439"/>
              <a:gd name="connsiteX30" fmla="*/ 1385571 w 8778115"/>
              <a:gd name="connsiteY30" fmla="*/ 6311409 h 6470439"/>
              <a:gd name="connsiteX31" fmla="*/ 767385 w 8778115"/>
              <a:gd name="connsiteY31" fmla="*/ 6131105 h 6470439"/>
              <a:gd name="connsiteX32" fmla="*/ 136320 w 8778115"/>
              <a:gd name="connsiteY32" fmla="*/ 6375804 h 6470439"/>
              <a:gd name="connsiteX33" fmla="*/ 20410 w 8778115"/>
              <a:gd name="connsiteY33" fmla="*/ 5538677 h 6470439"/>
              <a:gd name="connsiteX34" fmla="*/ 432534 w 8778115"/>
              <a:gd name="connsiteY34" fmla="*/ 4907612 h 6470439"/>
              <a:gd name="connsiteX35" fmla="*/ 226472 w 8778115"/>
              <a:gd name="connsiteY35" fmla="*/ 4109122 h 6470439"/>
              <a:gd name="connsiteX36" fmla="*/ 445413 w 8778115"/>
              <a:gd name="connsiteY36" fmla="*/ 3375026 h 6470439"/>
              <a:gd name="connsiteX37" fmla="*/ 110562 w 8778115"/>
              <a:gd name="connsiteY37" fmla="*/ 2409111 h 6470439"/>
              <a:gd name="connsiteX38" fmla="*/ 355261 w 8778115"/>
              <a:gd name="connsiteY38" fmla="*/ 1662136 h 6470439"/>
              <a:gd name="connsiteX39" fmla="*/ 226472 w 8778115"/>
              <a:gd name="connsiteY39" fmla="*/ 1108344 h 6470439"/>
              <a:gd name="connsiteX40" fmla="*/ 303746 w 8778115"/>
              <a:gd name="connsiteY40" fmla="*/ 812130 h 6470439"/>
              <a:gd name="connsiteX0" fmla="*/ 303746 w 8778115"/>
              <a:gd name="connsiteY0" fmla="*/ 812130 h 6470439"/>
              <a:gd name="connsiteX1" fmla="*/ 213593 w 8778115"/>
              <a:gd name="connsiteY1" fmla="*/ 387128 h 6470439"/>
              <a:gd name="connsiteX2" fmla="*/ 329503 w 8778115"/>
              <a:gd name="connsiteY2" fmla="*/ 103792 h 6470439"/>
              <a:gd name="connsiteX3" fmla="*/ 1153751 w 8778115"/>
              <a:gd name="connsiteY3" fmla="*/ 168187 h 6470439"/>
              <a:gd name="connsiteX4" fmla="*/ 1552996 w 8778115"/>
              <a:gd name="connsiteY4" fmla="*/ 13640 h 6470439"/>
              <a:gd name="connsiteX5" fmla="*/ 2093909 w 8778115"/>
              <a:gd name="connsiteY5" fmla="*/ 219702 h 6470439"/>
              <a:gd name="connsiteX6" fmla="*/ 2853762 w 8778115"/>
              <a:gd name="connsiteY6" fmla="*/ 193944 h 6470439"/>
              <a:gd name="connsiteX7" fmla="*/ 3845436 w 8778115"/>
              <a:gd name="connsiteY7" fmla="*/ 52277 h 6470439"/>
              <a:gd name="connsiteX8" fmla="*/ 4734078 w 8778115"/>
              <a:gd name="connsiteY8" fmla="*/ 271218 h 6470439"/>
              <a:gd name="connsiteX9" fmla="*/ 5764387 w 8778115"/>
              <a:gd name="connsiteY9" fmla="*/ 761 h 6470439"/>
              <a:gd name="connsiteX10" fmla="*/ 6575757 w 8778115"/>
              <a:gd name="connsiteY10" fmla="*/ 374249 h 6470439"/>
              <a:gd name="connsiteX11" fmla="*/ 7245458 w 8778115"/>
              <a:gd name="connsiteY11" fmla="*/ 309854 h 6470439"/>
              <a:gd name="connsiteX12" fmla="*/ 8031070 w 8778115"/>
              <a:gd name="connsiteY12" fmla="*/ 26519 h 6470439"/>
              <a:gd name="connsiteX13" fmla="*/ 8546224 w 8778115"/>
              <a:gd name="connsiteY13" fmla="*/ 65156 h 6470439"/>
              <a:gd name="connsiteX14" fmla="*/ 8739408 w 8778115"/>
              <a:gd name="connsiteY14" fmla="*/ 387128 h 6470439"/>
              <a:gd name="connsiteX15" fmla="*/ 8584861 w 8778115"/>
              <a:gd name="connsiteY15" fmla="*/ 902282 h 6470439"/>
              <a:gd name="connsiteX16" fmla="*/ 8778044 w 8778115"/>
              <a:gd name="connsiteY16" fmla="*/ 1559105 h 6470439"/>
              <a:gd name="connsiteX17" fmla="*/ 8559103 w 8778115"/>
              <a:gd name="connsiteY17" fmla="*/ 2537899 h 6470439"/>
              <a:gd name="connsiteX18" fmla="*/ 8752286 w 8778115"/>
              <a:gd name="connsiteY18" fmla="*/ 3336390 h 6470439"/>
              <a:gd name="connsiteX19" fmla="*/ 8571982 w 8778115"/>
              <a:gd name="connsiteY19" fmla="*/ 3967454 h 6470439"/>
              <a:gd name="connsiteX20" fmla="*/ 8662134 w 8778115"/>
              <a:gd name="connsiteY20" fmla="*/ 4701550 h 6470439"/>
              <a:gd name="connsiteX21" fmla="*/ 8520467 w 8778115"/>
              <a:gd name="connsiteY21" fmla="*/ 5268221 h 6470439"/>
              <a:gd name="connsiteX22" fmla="*/ 8752286 w 8778115"/>
              <a:gd name="connsiteY22" fmla="*/ 5963680 h 6470439"/>
              <a:gd name="connsiteX23" fmla="*/ 8559103 w 8778115"/>
              <a:gd name="connsiteY23" fmla="*/ 6440198 h 6470439"/>
              <a:gd name="connsiteX24" fmla="*/ 7503036 w 8778115"/>
              <a:gd name="connsiteY24" fmla="*/ 6221257 h 6470439"/>
              <a:gd name="connsiteX25" fmla="*/ 6640151 w 8778115"/>
              <a:gd name="connsiteY25" fmla="*/ 6414440 h 6470439"/>
              <a:gd name="connsiteX26" fmla="*/ 5184839 w 8778115"/>
              <a:gd name="connsiteY26" fmla="*/ 6285651 h 6470439"/>
              <a:gd name="connsiteX27" fmla="*/ 3690889 w 8778115"/>
              <a:gd name="connsiteY27" fmla="*/ 6414440 h 6470439"/>
              <a:gd name="connsiteX28" fmla="*/ 2995430 w 8778115"/>
              <a:gd name="connsiteY28" fmla="*/ 6131105 h 6470439"/>
              <a:gd name="connsiteX29" fmla="*/ 2274213 w 8778115"/>
              <a:gd name="connsiteY29" fmla="*/ 6465956 h 6470439"/>
              <a:gd name="connsiteX30" fmla="*/ 1385571 w 8778115"/>
              <a:gd name="connsiteY30" fmla="*/ 6311409 h 6470439"/>
              <a:gd name="connsiteX31" fmla="*/ 767385 w 8778115"/>
              <a:gd name="connsiteY31" fmla="*/ 6131105 h 6470439"/>
              <a:gd name="connsiteX32" fmla="*/ 136320 w 8778115"/>
              <a:gd name="connsiteY32" fmla="*/ 6375804 h 6470439"/>
              <a:gd name="connsiteX33" fmla="*/ 20410 w 8778115"/>
              <a:gd name="connsiteY33" fmla="*/ 5538677 h 6470439"/>
              <a:gd name="connsiteX34" fmla="*/ 432534 w 8778115"/>
              <a:gd name="connsiteY34" fmla="*/ 4907612 h 6470439"/>
              <a:gd name="connsiteX35" fmla="*/ 226472 w 8778115"/>
              <a:gd name="connsiteY35" fmla="*/ 4109122 h 6470439"/>
              <a:gd name="connsiteX36" fmla="*/ 445413 w 8778115"/>
              <a:gd name="connsiteY36" fmla="*/ 3375026 h 6470439"/>
              <a:gd name="connsiteX37" fmla="*/ 110562 w 8778115"/>
              <a:gd name="connsiteY37" fmla="*/ 2409111 h 6470439"/>
              <a:gd name="connsiteX38" fmla="*/ 355261 w 8778115"/>
              <a:gd name="connsiteY38" fmla="*/ 1662136 h 6470439"/>
              <a:gd name="connsiteX39" fmla="*/ 213594 w 8778115"/>
              <a:gd name="connsiteY39" fmla="*/ 1275769 h 6470439"/>
              <a:gd name="connsiteX40" fmla="*/ 303746 w 8778115"/>
              <a:gd name="connsiteY40" fmla="*/ 812130 h 6470439"/>
              <a:gd name="connsiteX0" fmla="*/ 354416 w 8828785"/>
              <a:gd name="connsiteY0" fmla="*/ 812130 h 6470439"/>
              <a:gd name="connsiteX1" fmla="*/ 264263 w 8828785"/>
              <a:gd name="connsiteY1" fmla="*/ 387128 h 6470439"/>
              <a:gd name="connsiteX2" fmla="*/ 380173 w 8828785"/>
              <a:gd name="connsiteY2" fmla="*/ 103792 h 6470439"/>
              <a:gd name="connsiteX3" fmla="*/ 1204421 w 8828785"/>
              <a:gd name="connsiteY3" fmla="*/ 168187 h 6470439"/>
              <a:gd name="connsiteX4" fmla="*/ 1603666 w 8828785"/>
              <a:gd name="connsiteY4" fmla="*/ 13640 h 6470439"/>
              <a:gd name="connsiteX5" fmla="*/ 2144579 w 8828785"/>
              <a:gd name="connsiteY5" fmla="*/ 219702 h 6470439"/>
              <a:gd name="connsiteX6" fmla="*/ 2904432 w 8828785"/>
              <a:gd name="connsiteY6" fmla="*/ 193944 h 6470439"/>
              <a:gd name="connsiteX7" fmla="*/ 3896106 w 8828785"/>
              <a:gd name="connsiteY7" fmla="*/ 52277 h 6470439"/>
              <a:gd name="connsiteX8" fmla="*/ 4784748 w 8828785"/>
              <a:gd name="connsiteY8" fmla="*/ 271218 h 6470439"/>
              <a:gd name="connsiteX9" fmla="*/ 5815057 w 8828785"/>
              <a:gd name="connsiteY9" fmla="*/ 761 h 6470439"/>
              <a:gd name="connsiteX10" fmla="*/ 6626427 w 8828785"/>
              <a:gd name="connsiteY10" fmla="*/ 374249 h 6470439"/>
              <a:gd name="connsiteX11" fmla="*/ 7296128 w 8828785"/>
              <a:gd name="connsiteY11" fmla="*/ 309854 h 6470439"/>
              <a:gd name="connsiteX12" fmla="*/ 8081740 w 8828785"/>
              <a:gd name="connsiteY12" fmla="*/ 26519 h 6470439"/>
              <a:gd name="connsiteX13" fmla="*/ 8596894 w 8828785"/>
              <a:gd name="connsiteY13" fmla="*/ 65156 h 6470439"/>
              <a:gd name="connsiteX14" fmla="*/ 8790078 w 8828785"/>
              <a:gd name="connsiteY14" fmla="*/ 387128 h 6470439"/>
              <a:gd name="connsiteX15" fmla="*/ 8635531 w 8828785"/>
              <a:gd name="connsiteY15" fmla="*/ 902282 h 6470439"/>
              <a:gd name="connsiteX16" fmla="*/ 8828714 w 8828785"/>
              <a:gd name="connsiteY16" fmla="*/ 1559105 h 6470439"/>
              <a:gd name="connsiteX17" fmla="*/ 8609773 w 8828785"/>
              <a:gd name="connsiteY17" fmla="*/ 2537899 h 6470439"/>
              <a:gd name="connsiteX18" fmla="*/ 8802956 w 8828785"/>
              <a:gd name="connsiteY18" fmla="*/ 3336390 h 6470439"/>
              <a:gd name="connsiteX19" fmla="*/ 8622652 w 8828785"/>
              <a:gd name="connsiteY19" fmla="*/ 3967454 h 6470439"/>
              <a:gd name="connsiteX20" fmla="*/ 8712804 w 8828785"/>
              <a:gd name="connsiteY20" fmla="*/ 4701550 h 6470439"/>
              <a:gd name="connsiteX21" fmla="*/ 8571137 w 8828785"/>
              <a:gd name="connsiteY21" fmla="*/ 5268221 h 6470439"/>
              <a:gd name="connsiteX22" fmla="*/ 8802956 w 8828785"/>
              <a:gd name="connsiteY22" fmla="*/ 5963680 h 6470439"/>
              <a:gd name="connsiteX23" fmla="*/ 8609773 w 8828785"/>
              <a:gd name="connsiteY23" fmla="*/ 6440198 h 6470439"/>
              <a:gd name="connsiteX24" fmla="*/ 7553706 w 8828785"/>
              <a:gd name="connsiteY24" fmla="*/ 6221257 h 6470439"/>
              <a:gd name="connsiteX25" fmla="*/ 6690821 w 8828785"/>
              <a:gd name="connsiteY25" fmla="*/ 6414440 h 6470439"/>
              <a:gd name="connsiteX26" fmla="*/ 5235509 w 8828785"/>
              <a:gd name="connsiteY26" fmla="*/ 6285651 h 6470439"/>
              <a:gd name="connsiteX27" fmla="*/ 3741559 w 8828785"/>
              <a:gd name="connsiteY27" fmla="*/ 6414440 h 6470439"/>
              <a:gd name="connsiteX28" fmla="*/ 3046100 w 8828785"/>
              <a:gd name="connsiteY28" fmla="*/ 6131105 h 6470439"/>
              <a:gd name="connsiteX29" fmla="*/ 2324883 w 8828785"/>
              <a:gd name="connsiteY29" fmla="*/ 6465956 h 6470439"/>
              <a:gd name="connsiteX30" fmla="*/ 1436241 w 8828785"/>
              <a:gd name="connsiteY30" fmla="*/ 6311409 h 6470439"/>
              <a:gd name="connsiteX31" fmla="*/ 818055 w 8828785"/>
              <a:gd name="connsiteY31" fmla="*/ 6131105 h 6470439"/>
              <a:gd name="connsiteX32" fmla="*/ 186990 w 8828785"/>
              <a:gd name="connsiteY32" fmla="*/ 6375804 h 6470439"/>
              <a:gd name="connsiteX33" fmla="*/ 71080 w 8828785"/>
              <a:gd name="connsiteY33" fmla="*/ 5538677 h 6470439"/>
              <a:gd name="connsiteX34" fmla="*/ 483204 w 8828785"/>
              <a:gd name="connsiteY34" fmla="*/ 4907612 h 6470439"/>
              <a:gd name="connsiteX35" fmla="*/ 277142 w 8828785"/>
              <a:gd name="connsiteY35" fmla="*/ 4109122 h 6470439"/>
              <a:gd name="connsiteX36" fmla="*/ 496083 w 8828785"/>
              <a:gd name="connsiteY36" fmla="*/ 3375026 h 6470439"/>
              <a:gd name="connsiteX37" fmla="*/ 161232 w 8828785"/>
              <a:gd name="connsiteY37" fmla="*/ 2409111 h 6470439"/>
              <a:gd name="connsiteX38" fmla="*/ 405931 w 8828785"/>
              <a:gd name="connsiteY38" fmla="*/ 1662136 h 6470439"/>
              <a:gd name="connsiteX39" fmla="*/ 264264 w 8828785"/>
              <a:gd name="connsiteY39" fmla="*/ 1275769 h 6470439"/>
              <a:gd name="connsiteX40" fmla="*/ 354416 w 8828785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103792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103792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50883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341246 w 8789858"/>
              <a:gd name="connsiteY1" fmla="*/ 50883 h 6470439"/>
              <a:gd name="connsiteX2" fmla="*/ 1165494 w 8789858"/>
              <a:gd name="connsiteY2" fmla="*/ 168187 h 6470439"/>
              <a:gd name="connsiteX3" fmla="*/ 1564739 w 8789858"/>
              <a:gd name="connsiteY3" fmla="*/ 13640 h 6470439"/>
              <a:gd name="connsiteX4" fmla="*/ 2105652 w 8789858"/>
              <a:gd name="connsiteY4" fmla="*/ 219702 h 6470439"/>
              <a:gd name="connsiteX5" fmla="*/ 2865505 w 8789858"/>
              <a:gd name="connsiteY5" fmla="*/ 193944 h 6470439"/>
              <a:gd name="connsiteX6" fmla="*/ 3857179 w 8789858"/>
              <a:gd name="connsiteY6" fmla="*/ 52277 h 6470439"/>
              <a:gd name="connsiteX7" fmla="*/ 4745821 w 8789858"/>
              <a:gd name="connsiteY7" fmla="*/ 271218 h 6470439"/>
              <a:gd name="connsiteX8" fmla="*/ 5776130 w 8789858"/>
              <a:gd name="connsiteY8" fmla="*/ 761 h 6470439"/>
              <a:gd name="connsiteX9" fmla="*/ 6587500 w 8789858"/>
              <a:gd name="connsiteY9" fmla="*/ 374249 h 6470439"/>
              <a:gd name="connsiteX10" fmla="*/ 7257201 w 8789858"/>
              <a:gd name="connsiteY10" fmla="*/ 309854 h 6470439"/>
              <a:gd name="connsiteX11" fmla="*/ 8042813 w 8789858"/>
              <a:gd name="connsiteY11" fmla="*/ 26519 h 6470439"/>
              <a:gd name="connsiteX12" fmla="*/ 8557967 w 8789858"/>
              <a:gd name="connsiteY12" fmla="*/ 65156 h 6470439"/>
              <a:gd name="connsiteX13" fmla="*/ 8751151 w 8789858"/>
              <a:gd name="connsiteY13" fmla="*/ 387128 h 6470439"/>
              <a:gd name="connsiteX14" fmla="*/ 8596604 w 8789858"/>
              <a:gd name="connsiteY14" fmla="*/ 902282 h 6470439"/>
              <a:gd name="connsiteX15" fmla="*/ 8789787 w 8789858"/>
              <a:gd name="connsiteY15" fmla="*/ 1559105 h 6470439"/>
              <a:gd name="connsiteX16" fmla="*/ 8570846 w 8789858"/>
              <a:gd name="connsiteY16" fmla="*/ 2537899 h 6470439"/>
              <a:gd name="connsiteX17" fmla="*/ 8764029 w 8789858"/>
              <a:gd name="connsiteY17" fmla="*/ 3336390 h 6470439"/>
              <a:gd name="connsiteX18" fmla="*/ 8583725 w 8789858"/>
              <a:gd name="connsiteY18" fmla="*/ 3967454 h 6470439"/>
              <a:gd name="connsiteX19" fmla="*/ 8673877 w 8789858"/>
              <a:gd name="connsiteY19" fmla="*/ 4701550 h 6470439"/>
              <a:gd name="connsiteX20" fmla="*/ 8532210 w 8789858"/>
              <a:gd name="connsiteY20" fmla="*/ 5268221 h 6470439"/>
              <a:gd name="connsiteX21" fmla="*/ 8764029 w 8789858"/>
              <a:gd name="connsiteY21" fmla="*/ 5963680 h 6470439"/>
              <a:gd name="connsiteX22" fmla="*/ 8570846 w 8789858"/>
              <a:gd name="connsiteY22" fmla="*/ 6440198 h 6470439"/>
              <a:gd name="connsiteX23" fmla="*/ 7514779 w 8789858"/>
              <a:gd name="connsiteY23" fmla="*/ 6221257 h 6470439"/>
              <a:gd name="connsiteX24" fmla="*/ 6651894 w 8789858"/>
              <a:gd name="connsiteY24" fmla="*/ 6414440 h 6470439"/>
              <a:gd name="connsiteX25" fmla="*/ 5196582 w 8789858"/>
              <a:gd name="connsiteY25" fmla="*/ 6285651 h 6470439"/>
              <a:gd name="connsiteX26" fmla="*/ 3702632 w 8789858"/>
              <a:gd name="connsiteY26" fmla="*/ 6414440 h 6470439"/>
              <a:gd name="connsiteX27" fmla="*/ 3007173 w 8789858"/>
              <a:gd name="connsiteY27" fmla="*/ 6131105 h 6470439"/>
              <a:gd name="connsiteX28" fmla="*/ 2285956 w 8789858"/>
              <a:gd name="connsiteY28" fmla="*/ 6465956 h 6470439"/>
              <a:gd name="connsiteX29" fmla="*/ 1397314 w 8789858"/>
              <a:gd name="connsiteY29" fmla="*/ 6311409 h 6470439"/>
              <a:gd name="connsiteX30" fmla="*/ 779128 w 8789858"/>
              <a:gd name="connsiteY30" fmla="*/ 6131105 h 6470439"/>
              <a:gd name="connsiteX31" fmla="*/ 226571 w 8789858"/>
              <a:gd name="connsiteY31" fmla="*/ 6309667 h 6470439"/>
              <a:gd name="connsiteX32" fmla="*/ 32153 w 8789858"/>
              <a:gd name="connsiteY32" fmla="*/ 5538677 h 6470439"/>
              <a:gd name="connsiteX33" fmla="*/ 444277 w 8789858"/>
              <a:gd name="connsiteY33" fmla="*/ 4907612 h 6470439"/>
              <a:gd name="connsiteX34" fmla="*/ 238215 w 8789858"/>
              <a:gd name="connsiteY34" fmla="*/ 4109122 h 6470439"/>
              <a:gd name="connsiteX35" fmla="*/ 457156 w 8789858"/>
              <a:gd name="connsiteY35" fmla="*/ 3375026 h 6470439"/>
              <a:gd name="connsiteX36" fmla="*/ 122305 w 8789858"/>
              <a:gd name="connsiteY36" fmla="*/ 2409111 h 6470439"/>
              <a:gd name="connsiteX37" fmla="*/ 367004 w 8789858"/>
              <a:gd name="connsiteY37" fmla="*/ 1662136 h 6470439"/>
              <a:gd name="connsiteX38" fmla="*/ 225337 w 8789858"/>
              <a:gd name="connsiteY38" fmla="*/ 1275769 h 6470439"/>
              <a:gd name="connsiteX39" fmla="*/ 315489 w 8789858"/>
              <a:gd name="connsiteY39" fmla="*/ 812130 h 6470439"/>
              <a:gd name="connsiteX0" fmla="*/ 315489 w 8789858"/>
              <a:gd name="connsiteY0" fmla="*/ 832046 h 6490355"/>
              <a:gd name="connsiteX1" fmla="*/ 341246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15489 w 8789858"/>
              <a:gd name="connsiteY0" fmla="*/ 832046 h 6490355"/>
              <a:gd name="connsiteX1" fmla="*/ 262737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15489 w 8789858"/>
              <a:gd name="connsiteY0" fmla="*/ 832046 h 6490355"/>
              <a:gd name="connsiteX1" fmla="*/ 262737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00476 w 8774845"/>
              <a:gd name="connsiteY0" fmla="*/ 832046 h 6489644"/>
              <a:gd name="connsiteX1" fmla="*/ 247724 w 8774845"/>
              <a:gd name="connsiteY1" fmla="*/ 70799 h 6489644"/>
              <a:gd name="connsiteX2" fmla="*/ 1150481 w 8774845"/>
              <a:gd name="connsiteY2" fmla="*/ 188103 h 6489644"/>
              <a:gd name="connsiteX3" fmla="*/ 1549726 w 8774845"/>
              <a:gd name="connsiteY3" fmla="*/ 33556 h 6489644"/>
              <a:gd name="connsiteX4" fmla="*/ 2090639 w 8774845"/>
              <a:gd name="connsiteY4" fmla="*/ 239618 h 6489644"/>
              <a:gd name="connsiteX5" fmla="*/ 2850492 w 8774845"/>
              <a:gd name="connsiteY5" fmla="*/ 213860 h 6489644"/>
              <a:gd name="connsiteX6" fmla="*/ 3842166 w 8774845"/>
              <a:gd name="connsiteY6" fmla="*/ 72193 h 6489644"/>
              <a:gd name="connsiteX7" fmla="*/ 4730808 w 8774845"/>
              <a:gd name="connsiteY7" fmla="*/ 291134 h 6489644"/>
              <a:gd name="connsiteX8" fmla="*/ 5761117 w 8774845"/>
              <a:gd name="connsiteY8" fmla="*/ 20677 h 6489644"/>
              <a:gd name="connsiteX9" fmla="*/ 6572487 w 8774845"/>
              <a:gd name="connsiteY9" fmla="*/ 394165 h 6489644"/>
              <a:gd name="connsiteX10" fmla="*/ 7242188 w 8774845"/>
              <a:gd name="connsiteY10" fmla="*/ 329770 h 6489644"/>
              <a:gd name="connsiteX11" fmla="*/ 8027800 w 8774845"/>
              <a:gd name="connsiteY11" fmla="*/ 46435 h 6489644"/>
              <a:gd name="connsiteX12" fmla="*/ 8542954 w 8774845"/>
              <a:gd name="connsiteY12" fmla="*/ 85072 h 6489644"/>
              <a:gd name="connsiteX13" fmla="*/ 8736138 w 8774845"/>
              <a:gd name="connsiteY13" fmla="*/ 407044 h 6489644"/>
              <a:gd name="connsiteX14" fmla="*/ 8581591 w 8774845"/>
              <a:gd name="connsiteY14" fmla="*/ 922198 h 6489644"/>
              <a:gd name="connsiteX15" fmla="*/ 8774774 w 8774845"/>
              <a:gd name="connsiteY15" fmla="*/ 1579021 h 6489644"/>
              <a:gd name="connsiteX16" fmla="*/ 8555833 w 8774845"/>
              <a:gd name="connsiteY16" fmla="*/ 2557815 h 6489644"/>
              <a:gd name="connsiteX17" fmla="*/ 8749016 w 8774845"/>
              <a:gd name="connsiteY17" fmla="*/ 3356306 h 6489644"/>
              <a:gd name="connsiteX18" fmla="*/ 8568712 w 8774845"/>
              <a:gd name="connsiteY18" fmla="*/ 3987370 h 6489644"/>
              <a:gd name="connsiteX19" fmla="*/ 8658864 w 8774845"/>
              <a:gd name="connsiteY19" fmla="*/ 4721466 h 6489644"/>
              <a:gd name="connsiteX20" fmla="*/ 8517197 w 8774845"/>
              <a:gd name="connsiteY20" fmla="*/ 5288137 h 6489644"/>
              <a:gd name="connsiteX21" fmla="*/ 8749016 w 8774845"/>
              <a:gd name="connsiteY21" fmla="*/ 5983596 h 6489644"/>
              <a:gd name="connsiteX22" fmla="*/ 8555833 w 8774845"/>
              <a:gd name="connsiteY22" fmla="*/ 6460114 h 6489644"/>
              <a:gd name="connsiteX23" fmla="*/ 7499766 w 8774845"/>
              <a:gd name="connsiteY23" fmla="*/ 6241173 h 6489644"/>
              <a:gd name="connsiteX24" fmla="*/ 6636881 w 8774845"/>
              <a:gd name="connsiteY24" fmla="*/ 6434356 h 6489644"/>
              <a:gd name="connsiteX25" fmla="*/ 5181569 w 8774845"/>
              <a:gd name="connsiteY25" fmla="*/ 6305567 h 6489644"/>
              <a:gd name="connsiteX26" fmla="*/ 3687619 w 8774845"/>
              <a:gd name="connsiteY26" fmla="*/ 6434356 h 6489644"/>
              <a:gd name="connsiteX27" fmla="*/ 2992160 w 8774845"/>
              <a:gd name="connsiteY27" fmla="*/ 6151021 h 6489644"/>
              <a:gd name="connsiteX28" fmla="*/ 2270943 w 8774845"/>
              <a:gd name="connsiteY28" fmla="*/ 6485872 h 6489644"/>
              <a:gd name="connsiteX29" fmla="*/ 1382301 w 8774845"/>
              <a:gd name="connsiteY29" fmla="*/ 6331325 h 6489644"/>
              <a:gd name="connsiteX30" fmla="*/ 211558 w 8774845"/>
              <a:gd name="connsiteY30" fmla="*/ 6329583 h 6489644"/>
              <a:gd name="connsiteX31" fmla="*/ 17140 w 8774845"/>
              <a:gd name="connsiteY31" fmla="*/ 5558593 h 6489644"/>
              <a:gd name="connsiteX32" fmla="*/ 429264 w 8774845"/>
              <a:gd name="connsiteY32" fmla="*/ 4927528 h 6489644"/>
              <a:gd name="connsiteX33" fmla="*/ 223202 w 8774845"/>
              <a:gd name="connsiteY33" fmla="*/ 4129038 h 6489644"/>
              <a:gd name="connsiteX34" fmla="*/ 442143 w 8774845"/>
              <a:gd name="connsiteY34" fmla="*/ 3394942 h 6489644"/>
              <a:gd name="connsiteX35" fmla="*/ 107292 w 8774845"/>
              <a:gd name="connsiteY35" fmla="*/ 2429027 h 6489644"/>
              <a:gd name="connsiteX36" fmla="*/ 351991 w 8774845"/>
              <a:gd name="connsiteY36" fmla="*/ 1682052 h 6489644"/>
              <a:gd name="connsiteX37" fmla="*/ 210324 w 8774845"/>
              <a:gd name="connsiteY37" fmla="*/ 1295685 h 6489644"/>
              <a:gd name="connsiteX38" fmla="*/ 300476 w 8774845"/>
              <a:gd name="connsiteY38" fmla="*/ 832046 h 6489644"/>
              <a:gd name="connsiteX0" fmla="*/ 300476 w 8774845"/>
              <a:gd name="connsiteY0" fmla="*/ 832046 h 6495273"/>
              <a:gd name="connsiteX1" fmla="*/ 247724 w 8774845"/>
              <a:gd name="connsiteY1" fmla="*/ 70799 h 6495273"/>
              <a:gd name="connsiteX2" fmla="*/ 1150481 w 8774845"/>
              <a:gd name="connsiteY2" fmla="*/ 188103 h 6495273"/>
              <a:gd name="connsiteX3" fmla="*/ 1549726 w 8774845"/>
              <a:gd name="connsiteY3" fmla="*/ 33556 h 6495273"/>
              <a:gd name="connsiteX4" fmla="*/ 2090639 w 8774845"/>
              <a:gd name="connsiteY4" fmla="*/ 239618 h 6495273"/>
              <a:gd name="connsiteX5" fmla="*/ 2850492 w 8774845"/>
              <a:gd name="connsiteY5" fmla="*/ 213860 h 6495273"/>
              <a:gd name="connsiteX6" fmla="*/ 3842166 w 8774845"/>
              <a:gd name="connsiteY6" fmla="*/ 72193 h 6495273"/>
              <a:gd name="connsiteX7" fmla="*/ 4730808 w 8774845"/>
              <a:gd name="connsiteY7" fmla="*/ 291134 h 6495273"/>
              <a:gd name="connsiteX8" fmla="*/ 5761117 w 8774845"/>
              <a:gd name="connsiteY8" fmla="*/ 20677 h 6495273"/>
              <a:gd name="connsiteX9" fmla="*/ 6572487 w 8774845"/>
              <a:gd name="connsiteY9" fmla="*/ 394165 h 6495273"/>
              <a:gd name="connsiteX10" fmla="*/ 7242188 w 8774845"/>
              <a:gd name="connsiteY10" fmla="*/ 329770 h 6495273"/>
              <a:gd name="connsiteX11" fmla="*/ 8027800 w 8774845"/>
              <a:gd name="connsiteY11" fmla="*/ 46435 h 6495273"/>
              <a:gd name="connsiteX12" fmla="*/ 8542954 w 8774845"/>
              <a:gd name="connsiteY12" fmla="*/ 85072 h 6495273"/>
              <a:gd name="connsiteX13" fmla="*/ 8736138 w 8774845"/>
              <a:gd name="connsiteY13" fmla="*/ 407044 h 6495273"/>
              <a:gd name="connsiteX14" fmla="*/ 8581591 w 8774845"/>
              <a:gd name="connsiteY14" fmla="*/ 922198 h 6495273"/>
              <a:gd name="connsiteX15" fmla="*/ 8774774 w 8774845"/>
              <a:gd name="connsiteY15" fmla="*/ 1579021 h 6495273"/>
              <a:gd name="connsiteX16" fmla="*/ 8555833 w 8774845"/>
              <a:gd name="connsiteY16" fmla="*/ 2557815 h 6495273"/>
              <a:gd name="connsiteX17" fmla="*/ 8749016 w 8774845"/>
              <a:gd name="connsiteY17" fmla="*/ 3356306 h 6495273"/>
              <a:gd name="connsiteX18" fmla="*/ 8568712 w 8774845"/>
              <a:gd name="connsiteY18" fmla="*/ 3987370 h 6495273"/>
              <a:gd name="connsiteX19" fmla="*/ 8658864 w 8774845"/>
              <a:gd name="connsiteY19" fmla="*/ 4721466 h 6495273"/>
              <a:gd name="connsiteX20" fmla="*/ 8517197 w 8774845"/>
              <a:gd name="connsiteY20" fmla="*/ 5288137 h 6495273"/>
              <a:gd name="connsiteX21" fmla="*/ 8749016 w 8774845"/>
              <a:gd name="connsiteY21" fmla="*/ 5983596 h 6495273"/>
              <a:gd name="connsiteX22" fmla="*/ 8555833 w 8774845"/>
              <a:gd name="connsiteY22" fmla="*/ 6460114 h 6495273"/>
              <a:gd name="connsiteX23" fmla="*/ 7499766 w 8774845"/>
              <a:gd name="connsiteY23" fmla="*/ 6241173 h 6495273"/>
              <a:gd name="connsiteX24" fmla="*/ 6636881 w 8774845"/>
              <a:gd name="connsiteY24" fmla="*/ 6434356 h 6495273"/>
              <a:gd name="connsiteX25" fmla="*/ 5181569 w 8774845"/>
              <a:gd name="connsiteY25" fmla="*/ 6305567 h 6495273"/>
              <a:gd name="connsiteX26" fmla="*/ 3687619 w 8774845"/>
              <a:gd name="connsiteY26" fmla="*/ 6434356 h 6495273"/>
              <a:gd name="connsiteX27" fmla="*/ 2992160 w 8774845"/>
              <a:gd name="connsiteY27" fmla="*/ 6151021 h 6495273"/>
              <a:gd name="connsiteX28" fmla="*/ 2270943 w 8774845"/>
              <a:gd name="connsiteY28" fmla="*/ 6485872 h 6495273"/>
              <a:gd name="connsiteX29" fmla="*/ 1382301 w 8774845"/>
              <a:gd name="connsiteY29" fmla="*/ 6331325 h 6495273"/>
              <a:gd name="connsiteX30" fmla="*/ 211558 w 8774845"/>
              <a:gd name="connsiteY30" fmla="*/ 6329583 h 6495273"/>
              <a:gd name="connsiteX31" fmla="*/ 17140 w 8774845"/>
              <a:gd name="connsiteY31" fmla="*/ 5558593 h 6495273"/>
              <a:gd name="connsiteX32" fmla="*/ 429264 w 8774845"/>
              <a:gd name="connsiteY32" fmla="*/ 4927528 h 6495273"/>
              <a:gd name="connsiteX33" fmla="*/ 223202 w 8774845"/>
              <a:gd name="connsiteY33" fmla="*/ 4129038 h 6495273"/>
              <a:gd name="connsiteX34" fmla="*/ 442143 w 8774845"/>
              <a:gd name="connsiteY34" fmla="*/ 3394942 h 6495273"/>
              <a:gd name="connsiteX35" fmla="*/ 107292 w 8774845"/>
              <a:gd name="connsiteY35" fmla="*/ 2429027 h 6495273"/>
              <a:gd name="connsiteX36" fmla="*/ 351991 w 8774845"/>
              <a:gd name="connsiteY36" fmla="*/ 1682052 h 6495273"/>
              <a:gd name="connsiteX37" fmla="*/ 210324 w 8774845"/>
              <a:gd name="connsiteY37" fmla="*/ 1295685 h 6495273"/>
              <a:gd name="connsiteX38" fmla="*/ 300476 w 8774845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418793 w 8764374"/>
              <a:gd name="connsiteY33" fmla="*/ 4927528 h 6495273"/>
              <a:gd name="connsiteX34" fmla="*/ 212731 w 8764374"/>
              <a:gd name="connsiteY34" fmla="*/ 4129038 h 6495273"/>
              <a:gd name="connsiteX35" fmla="*/ 431672 w 8764374"/>
              <a:gd name="connsiteY35" fmla="*/ 3394942 h 6495273"/>
              <a:gd name="connsiteX36" fmla="*/ 96821 w 8764374"/>
              <a:gd name="connsiteY36" fmla="*/ 2429027 h 6495273"/>
              <a:gd name="connsiteX37" fmla="*/ 341520 w 8764374"/>
              <a:gd name="connsiteY37" fmla="*/ 1682052 h 6495273"/>
              <a:gd name="connsiteX38" fmla="*/ 199853 w 8764374"/>
              <a:gd name="connsiteY38" fmla="*/ 1295685 h 6495273"/>
              <a:gd name="connsiteX39" fmla="*/ 290005 w 8764374"/>
              <a:gd name="connsiteY39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212731 w 8764374"/>
              <a:gd name="connsiteY33" fmla="*/ 4129038 h 6495273"/>
              <a:gd name="connsiteX34" fmla="*/ 431672 w 8764374"/>
              <a:gd name="connsiteY34" fmla="*/ 3394942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431672 w 8764374"/>
              <a:gd name="connsiteY34" fmla="*/ 3394942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187134 w 8764374"/>
              <a:gd name="connsiteY36" fmla="*/ 1746598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187134 w 8764374"/>
              <a:gd name="connsiteY36" fmla="*/ 1746598 h 6495273"/>
              <a:gd name="connsiteX37" fmla="*/ 109795 w 8764374"/>
              <a:gd name="connsiteY37" fmla="*/ 1269866 h 6495273"/>
              <a:gd name="connsiteX38" fmla="*/ 290005 w 8764374"/>
              <a:gd name="connsiteY38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30108 w 8746293"/>
              <a:gd name="connsiteY31" fmla="*/ 5584412 h 6495273"/>
              <a:gd name="connsiteX32" fmla="*/ 254791 w 8746293"/>
              <a:gd name="connsiteY32" fmla="*/ 4935518 h 6495273"/>
              <a:gd name="connsiteX33" fmla="*/ 91726 w 8746293"/>
              <a:gd name="connsiteY33" fmla="*/ 4116130 h 6495273"/>
              <a:gd name="connsiteX34" fmla="*/ 284936 w 8746293"/>
              <a:gd name="connsiteY34" fmla="*/ 3369123 h 6495273"/>
              <a:gd name="connsiteX35" fmla="*/ 1548 w 8746293"/>
              <a:gd name="connsiteY35" fmla="*/ 2429028 h 6495273"/>
              <a:gd name="connsiteX36" fmla="*/ 169053 w 8746293"/>
              <a:gd name="connsiteY36" fmla="*/ 1746598 h 6495273"/>
              <a:gd name="connsiteX37" fmla="*/ 91714 w 8746293"/>
              <a:gd name="connsiteY37" fmla="*/ 1269866 h 6495273"/>
              <a:gd name="connsiteX38" fmla="*/ 271924 w 8746293"/>
              <a:gd name="connsiteY38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748800 h 6495273"/>
              <a:gd name="connsiteX32" fmla="*/ 130108 w 8746293"/>
              <a:gd name="connsiteY32" fmla="*/ 5584412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748800 h 6495273"/>
              <a:gd name="connsiteX32" fmla="*/ 52915 w 8746293"/>
              <a:gd name="connsiteY32" fmla="*/ 5390774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890801 h 6495273"/>
              <a:gd name="connsiteX32" fmla="*/ 164733 w 8746293"/>
              <a:gd name="connsiteY32" fmla="*/ 5748800 h 6495273"/>
              <a:gd name="connsiteX33" fmla="*/ 52915 w 8746293"/>
              <a:gd name="connsiteY33" fmla="*/ 5390774 h 6495273"/>
              <a:gd name="connsiteX34" fmla="*/ 254791 w 8746293"/>
              <a:gd name="connsiteY34" fmla="*/ 4935518 h 6495273"/>
              <a:gd name="connsiteX35" fmla="*/ 91726 w 8746293"/>
              <a:gd name="connsiteY35" fmla="*/ 4116130 h 6495273"/>
              <a:gd name="connsiteX36" fmla="*/ 284936 w 8746293"/>
              <a:gd name="connsiteY36" fmla="*/ 3369123 h 6495273"/>
              <a:gd name="connsiteX37" fmla="*/ 1548 w 8746293"/>
              <a:gd name="connsiteY37" fmla="*/ 2429028 h 6495273"/>
              <a:gd name="connsiteX38" fmla="*/ 169053 w 8746293"/>
              <a:gd name="connsiteY38" fmla="*/ 1746598 h 6495273"/>
              <a:gd name="connsiteX39" fmla="*/ 91714 w 8746293"/>
              <a:gd name="connsiteY39" fmla="*/ 1269866 h 6495273"/>
              <a:gd name="connsiteX40" fmla="*/ 271924 w 8746293"/>
              <a:gd name="connsiteY40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890801 h 6495273"/>
              <a:gd name="connsiteX32" fmla="*/ 52915 w 8746293"/>
              <a:gd name="connsiteY32" fmla="*/ 5390774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062087 w 8746293"/>
              <a:gd name="connsiteY4" fmla="*/ 239618 h 6489438"/>
              <a:gd name="connsiteX5" fmla="*/ 2821940 w 8746293"/>
              <a:gd name="connsiteY5" fmla="*/ 21386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062087 w 8746293"/>
              <a:gd name="connsiteY4" fmla="*/ 239618 h 6489438"/>
              <a:gd name="connsiteX5" fmla="*/ 2886259 w 8746293"/>
              <a:gd name="connsiteY5" fmla="*/ 22677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229314 w 8746293"/>
              <a:gd name="connsiteY4" fmla="*/ 226708 h 6489438"/>
              <a:gd name="connsiteX5" fmla="*/ 2886259 w 8746293"/>
              <a:gd name="connsiteY5" fmla="*/ 22677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886259 w 8746293"/>
              <a:gd name="connsiteY5" fmla="*/ 227343 h 6490011"/>
              <a:gd name="connsiteX6" fmla="*/ 3813614 w 8746293"/>
              <a:gd name="connsiteY6" fmla="*/ 72766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813614 w 8746293"/>
              <a:gd name="connsiteY6" fmla="*/ 72766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114466 w 8746293"/>
              <a:gd name="connsiteY7" fmla="*/ 95223 h 6490011"/>
              <a:gd name="connsiteX8" fmla="*/ 4702256 w 8746293"/>
              <a:gd name="connsiteY8" fmla="*/ 291707 h 6490011"/>
              <a:gd name="connsiteX9" fmla="*/ 5732565 w 8746293"/>
              <a:gd name="connsiteY9" fmla="*/ 21250 h 6490011"/>
              <a:gd name="connsiteX10" fmla="*/ 6543935 w 8746293"/>
              <a:gd name="connsiteY10" fmla="*/ 394738 h 6490011"/>
              <a:gd name="connsiteX11" fmla="*/ 7213636 w 8746293"/>
              <a:gd name="connsiteY11" fmla="*/ 330343 h 6490011"/>
              <a:gd name="connsiteX12" fmla="*/ 7999248 w 8746293"/>
              <a:gd name="connsiteY12" fmla="*/ 47008 h 6490011"/>
              <a:gd name="connsiteX13" fmla="*/ 8514402 w 8746293"/>
              <a:gd name="connsiteY13" fmla="*/ 85645 h 6490011"/>
              <a:gd name="connsiteX14" fmla="*/ 8707586 w 8746293"/>
              <a:gd name="connsiteY14" fmla="*/ 407617 h 6490011"/>
              <a:gd name="connsiteX15" fmla="*/ 8553039 w 8746293"/>
              <a:gd name="connsiteY15" fmla="*/ 922771 h 6490011"/>
              <a:gd name="connsiteX16" fmla="*/ 8746222 w 8746293"/>
              <a:gd name="connsiteY16" fmla="*/ 1579594 h 6490011"/>
              <a:gd name="connsiteX17" fmla="*/ 8527281 w 8746293"/>
              <a:gd name="connsiteY17" fmla="*/ 2558388 h 6490011"/>
              <a:gd name="connsiteX18" fmla="*/ 8720464 w 8746293"/>
              <a:gd name="connsiteY18" fmla="*/ 3356879 h 6490011"/>
              <a:gd name="connsiteX19" fmla="*/ 8540160 w 8746293"/>
              <a:gd name="connsiteY19" fmla="*/ 3987943 h 6490011"/>
              <a:gd name="connsiteX20" fmla="*/ 8630312 w 8746293"/>
              <a:gd name="connsiteY20" fmla="*/ 4722039 h 6490011"/>
              <a:gd name="connsiteX21" fmla="*/ 8488645 w 8746293"/>
              <a:gd name="connsiteY21" fmla="*/ 5288710 h 6490011"/>
              <a:gd name="connsiteX22" fmla="*/ 8720464 w 8746293"/>
              <a:gd name="connsiteY22" fmla="*/ 5984169 h 6490011"/>
              <a:gd name="connsiteX23" fmla="*/ 8527281 w 8746293"/>
              <a:gd name="connsiteY23" fmla="*/ 6460687 h 6490011"/>
              <a:gd name="connsiteX24" fmla="*/ 7471214 w 8746293"/>
              <a:gd name="connsiteY24" fmla="*/ 6241746 h 6490011"/>
              <a:gd name="connsiteX25" fmla="*/ 6608329 w 8746293"/>
              <a:gd name="connsiteY25" fmla="*/ 6434929 h 6490011"/>
              <a:gd name="connsiteX26" fmla="*/ 5153017 w 8746293"/>
              <a:gd name="connsiteY26" fmla="*/ 6306140 h 6490011"/>
              <a:gd name="connsiteX27" fmla="*/ 3659067 w 8746293"/>
              <a:gd name="connsiteY27" fmla="*/ 6434929 h 6490011"/>
              <a:gd name="connsiteX28" fmla="*/ 2963608 w 8746293"/>
              <a:gd name="connsiteY28" fmla="*/ 6151594 h 6490011"/>
              <a:gd name="connsiteX29" fmla="*/ 2242391 w 8746293"/>
              <a:gd name="connsiteY29" fmla="*/ 6486445 h 6490011"/>
              <a:gd name="connsiteX30" fmla="*/ 1353749 w 8746293"/>
              <a:gd name="connsiteY30" fmla="*/ 6331898 h 6490011"/>
              <a:gd name="connsiteX31" fmla="*/ 144410 w 8746293"/>
              <a:gd name="connsiteY31" fmla="*/ 6394702 h 6490011"/>
              <a:gd name="connsiteX32" fmla="*/ 164733 w 8746293"/>
              <a:gd name="connsiteY32" fmla="*/ 5891374 h 6490011"/>
              <a:gd name="connsiteX33" fmla="*/ 52915 w 8746293"/>
              <a:gd name="connsiteY33" fmla="*/ 5391347 h 6490011"/>
              <a:gd name="connsiteX34" fmla="*/ 254791 w 8746293"/>
              <a:gd name="connsiteY34" fmla="*/ 4936091 h 6490011"/>
              <a:gd name="connsiteX35" fmla="*/ 91726 w 8746293"/>
              <a:gd name="connsiteY35" fmla="*/ 4116703 h 6490011"/>
              <a:gd name="connsiteX36" fmla="*/ 284936 w 8746293"/>
              <a:gd name="connsiteY36" fmla="*/ 3369696 h 6490011"/>
              <a:gd name="connsiteX37" fmla="*/ 1548 w 8746293"/>
              <a:gd name="connsiteY37" fmla="*/ 2429601 h 6490011"/>
              <a:gd name="connsiteX38" fmla="*/ 169053 w 8746293"/>
              <a:gd name="connsiteY38" fmla="*/ 1747171 h 6490011"/>
              <a:gd name="connsiteX39" fmla="*/ 91714 w 8746293"/>
              <a:gd name="connsiteY39" fmla="*/ 1270439 h 6490011"/>
              <a:gd name="connsiteX40" fmla="*/ 271924 w 8746293"/>
              <a:gd name="connsiteY40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114466 w 8746293"/>
              <a:gd name="connsiteY7" fmla="*/ 95223 h 6490011"/>
              <a:gd name="connsiteX8" fmla="*/ 4702256 w 8746293"/>
              <a:gd name="connsiteY8" fmla="*/ 291707 h 6490011"/>
              <a:gd name="connsiteX9" fmla="*/ 5732565 w 8746293"/>
              <a:gd name="connsiteY9" fmla="*/ 21250 h 6490011"/>
              <a:gd name="connsiteX10" fmla="*/ 6543935 w 8746293"/>
              <a:gd name="connsiteY10" fmla="*/ 394738 h 6490011"/>
              <a:gd name="connsiteX11" fmla="*/ 7213636 w 8746293"/>
              <a:gd name="connsiteY11" fmla="*/ 330343 h 6490011"/>
              <a:gd name="connsiteX12" fmla="*/ 7999248 w 8746293"/>
              <a:gd name="connsiteY12" fmla="*/ 47008 h 6490011"/>
              <a:gd name="connsiteX13" fmla="*/ 8514402 w 8746293"/>
              <a:gd name="connsiteY13" fmla="*/ 85645 h 6490011"/>
              <a:gd name="connsiteX14" fmla="*/ 8707586 w 8746293"/>
              <a:gd name="connsiteY14" fmla="*/ 407617 h 6490011"/>
              <a:gd name="connsiteX15" fmla="*/ 8553039 w 8746293"/>
              <a:gd name="connsiteY15" fmla="*/ 922771 h 6490011"/>
              <a:gd name="connsiteX16" fmla="*/ 8746222 w 8746293"/>
              <a:gd name="connsiteY16" fmla="*/ 1579594 h 6490011"/>
              <a:gd name="connsiteX17" fmla="*/ 8527281 w 8746293"/>
              <a:gd name="connsiteY17" fmla="*/ 2558388 h 6490011"/>
              <a:gd name="connsiteX18" fmla="*/ 8720464 w 8746293"/>
              <a:gd name="connsiteY18" fmla="*/ 3356879 h 6490011"/>
              <a:gd name="connsiteX19" fmla="*/ 8540160 w 8746293"/>
              <a:gd name="connsiteY19" fmla="*/ 3987943 h 6490011"/>
              <a:gd name="connsiteX20" fmla="*/ 8630312 w 8746293"/>
              <a:gd name="connsiteY20" fmla="*/ 4722039 h 6490011"/>
              <a:gd name="connsiteX21" fmla="*/ 8488645 w 8746293"/>
              <a:gd name="connsiteY21" fmla="*/ 5288710 h 6490011"/>
              <a:gd name="connsiteX22" fmla="*/ 8720464 w 8746293"/>
              <a:gd name="connsiteY22" fmla="*/ 5984169 h 6490011"/>
              <a:gd name="connsiteX23" fmla="*/ 8527281 w 8746293"/>
              <a:gd name="connsiteY23" fmla="*/ 6460687 h 6490011"/>
              <a:gd name="connsiteX24" fmla="*/ 7471214 w 8746293"/>
              <a:gd name="connsiteY24" fmla="*/ 6241746 h 6490011"/>
              <a:gd name="connsiteX25" fmla="*/ 6608329 w 8746293"/>
              <a:gd name="connsiteY25" fmla="*/ 6434929 h 6490011"/>
              <a:gd name="connsiteX26" fmla="*/ 4574152 w 8746293"/>
              <a:gd name="connsiteY26" fmla="*/ 6164131 h 6490011"/>
              <a:gd name="connsiteX27" fmla="*/ 3659067 w 8746293"/>
              <a:gd name="connsiteY27" fmla="*/ 6434929 h 6490011"/>
              <a:gd name="connsiteX28" fmla="*/ 2963608 w 8746293"/>
              <a:gd name="connsiteY28" fmla="*/ 6151594 h 6490011"/>
              <a:gd name="connsiteX29" fmla="*/ 2242391 w 8746293"/>
              <a:gd name="connsiteY29" fmla="*/ 6486445 h 6490011"/>
              <a:gd name="connsiteX30" fmla="*/ 1353749 w 8746293"/>
              <a:gd name="connsiteY30" fmla="*/ 6331898 h 6490011"/>
              <a:gd name="connsiteX31" fmla="*/ 144410 w 8746293"/>
              <a:gd name="connsiteY31" fmla="*/ 6394702 h 6490011"/>
              <a:gd name="connsiteX32" fmla="*/ 164733 w 8746293"/>
              <a:gd name="connsiteY32" fmla="*/ 5891374 h 6490011"/>
              <a:gd name="connsiteX33" fmla="*/ 52915 w 8746293"/>
              <a:gd name="connsiteY33" fmla="*/ 5391347 h 6490011"/>
              <a:gd name="connsiteX34" fmla="*/ 254791 w 8746293"/>
              <a:gd name="connsiteY34" fmla="*/ 4936091 h 6490011"/>
              <a:gd name="connsiteX35" fmla="*/ 91726 w 8746293"/>
              <a:gd name="connsiteY35" fmla="*/ 4116703 h 6490011"/>
              <a:gd name="connsiteX36" fmla="*/ 284936 w 8746293"/>
              <a:gd name="connsiteY36" fmla="*/ 3369696 h 6490011"/>
              <a:gd name="connsiteX37" fmla="*/ 1548 w 8746293"/>
              <a:gd name="connsiteY37" fmla="*/ 2429601 h 6490011"/>
              <a:gd name="connsiteX38" fmla="*/ 169053 w 8746293"/>
              <a:gd name="connsiteY38" fmla="*/ 1747171 h 6490011"/>
              <a:gd name="connsiteX39" fmla="*/ 91714 w 8746293"/>
              <a:gd name="connsiteY39" fmla="*/ 1270439 h 6490011"/>
              <a:gd name="connsiteX40" fmla="*/ 271924 w 8746293"/>
              <a:gd name="connsiteY40" fmla="*/ 832619 h 6490011"/>
              <a:gd name="connsiteX0" fmla="*/ 271924 w 8746293"/>
              <a:gd name="connsiteY0" fmla="*/ 832619 h 6502521"/>
              <a:gd name="connsiteX1" fmla="*/ 219172 w 8746293"/>
              <a:gd name="connsiteY1" fmla="*/ 71372 h 6502521"/>
              <a:gd name="connsiteX2" fmla="*/ 1121929 w 8746293"/>
              <a:gd name="connsiteY2" fmla="*/ 188676 h 6502521"/>
              <a:gd name="connsiteX3" fmla="*/ 1675538 w 8746293"/>
              <a:gd name="connsiteY3" fmla="*/ 59949 h 6502521"/>
              <a:gd name="connsiteX4" fmla="*/ 2229314 w 8746293"/>
              <a:gd name="connsiteY4" fmla="*/ 227281 h 6502521"/>
              <a:gd name="connsiteX5" fmla="*/ 2783350 w 8746293"/>
              <a:gd name="connsiteY5" fmla="*/ 59514 h 6502521"/>
              <a:gd name="connsiteX6" fmla="*/ 3453432 w 8746293"/>
              <a:gd name="connsiteY6" fmla="*/ 266415 h 6502521"/>
              <a:gd name="connsiteX7" fmla="*/ 4114466 w 8746293"/>
              <a:gd name="connsiteY7" fmla="*/ 95223 h 6502521"/>
              <a:gd name="connsiteX8" fmla="*/ 4702256 w 8746293"/>
              <a:gd name="connsiteY8" fmla="*/ 291707 h 6502521"/>
              <a:gd name="connsiteX9" fmla="*/ 5732565 w 8746293"/>
              <a:gd name="connsiteY9" fmla="*/ 21250 h 6502521"/>
              <a:gd name="connsiteX10" fmla="*/ 6543935 w 8746293"/>
              <a:gd name="connsiteY10" fmla="*/ 394738 h 6502521"/>
              <a:gd name="connsiteX11" fmla="*/ 7213636 w 8746293"/>
              <a:gd name="connsiteY11" fmla="*/ 330343 h 6502521"/>
              <a:gd name="connsiteX12" fmla="*/ 7999248 w 8746293"/>
              <a:gd name="connsiteY12" fmla="*/ 47008 h 6502521"/>
              <a:gd name="connsiteX13" fmla="*/ 8514402 w 8746293"/>
              <a:gd name="connsiteY13" fmla="*/ 85645 h 6502521"/>
              <a:gd name="connsiteX14" fmla="*/ 8707586 w 8746293"/>
              <a:gd name="connsiteY14" fmla="*/ 407617 h 6502521"/>
              <a:gd name="connsiteX15" fmla="*/ 8553039 w 8746293"/>
              <a:gd name="connsiteY15" fmla="*/ 922771 h 6502521"/>
              <a:gd name="connsiteX16" fmla="*/ 8746222 w 8746293"/>
              <a:gd name="connsiteY16" fmla="*/ 1579594 h 6502521"/>
              <a:gd name="connsiteX17" fmla="*/ 8527281 w 8746293"/>
              <a:gd name="connsiteY17" fmla="*/ 2558388 h 6502521"/>
              <a:gd name="connsiteX18" fmla="*/ 8720464 w 8746293"/>
              <a:gd name="connsiteY18" fmla="*/ 3356879 h 6502521"/>
              <a:gd name="connsiteX19" fmla="*/ 8540160 w 8746293"/>
              <a:gd name="connsiteY19" fmla="*/ 3987943 h 6502521"/>
              <a:gd name="connsiteX20" fmla="*/ 8630312 w 8746293"/>
              <a:gd name="connsiteY20" fmla="*/ 4722039 h 6502521"/>
              <a:gd name="connsiteX21" fmla="*/ 8488645 w 8746293"/>
              <a:gd name="connsiteY21" fmla="*/ 5288710 h 6502521"/>
              <a:gd name="connsiteX22" fmla="*/ 8720464 w 8746293"/>
              <a:gd name="connsiteY22" fmla="*/ 5984169 h 6502521"/>
              <a:gd name="connsiteX23" fmla="*/ 8527281 w 8746293"/>
              <a:gd name="connsiteY23" fmla="*/ 6460687 h 6502521"/>
              <a:gd name="connsiteX24" fmla="*/ 7471214 w 8746293"/>
              <a:gd name="connsiteY24" fmla="*/ 6241746 h 6502521"/>
              <a:gd name="connsiteX25" fmla="*/ 6608329 w 8746293"/>
              <a:gd name="connsiteY25" fmla="*/ 6434929 h 6502521"/>
              <a:gd name="connsiteX26" fmla="*/ 5465148 w 8746293"/>
              <a:gd name="connsiteY26" fmla="*/ 6485639 h 6502521"/>
              <a:gd name="connsiteX27" fmla="*/ 4574152 w 8746293"/>
              <a:gd name="connsiteY27" fmla="*/ 6164131 h 6502521"/>
              <a:gd name="connsiteX28" fmla="*/ 3659067 w 8746293"/>
              <a:gd name="connsiteY28" fmla="*/ 6434929 h 6502521"/>
              <a:gd name="connsiteX29" fmla="*/ 2963608 w 8746293"/>
              <a:gd name="connsiteY29" fmla="*/ 6151594 h 6502521"/>
              <a:gd name="connsiteX30" fmla="*/ 2242391 w 8746293"/>
              <a:gd name="connsiteY30" fmla="*/ 6486445 h 6502521"/>
              <a:gd name="connsiteX31" fmla="*/ 1353749 w 8746293"/>
              <a:gd name="connsiteY31" fmla="*/ 6331898 h 6502521"/>
              <a:gd name="connsiteX32" fmla="*/ 144410 w 8746293"/>
              <a:gd name="connsiteY32" fmla="*/ 6394702 h 6502521"/>
              <a:gd name="connsiteX33" fmla="*/ 164733 w 8746293"/>
              <a:gd name="connsiteY33" fmla="*/ 5891374 h 6502521"/>
              <a:gd name="connsiteX34" fmla="*/ 52915 w 8746293"/>
              <a:gd name="connsiteY34" fmla="*/ 5391347 h 6502521"/>
              <a:gd name="connsiteX35" fmla="*/ 254791 w 8746293"/>
              <a:gd name="connsiteY35" fmla="*/ 4936091 h 6502521"/>
              <a:gd name="connsiteX36" fmla="*/ 91726 w 8746293"/>
              <a:gd name="connsiteY36" fmla="*/ 4116703 h 6502521"/>
              <a:gd name="connsiteX37" fmla="*/ 284936 w 8746293"/>
              <a:gd name="connsiteY37" fmla="*/ 3369696 h 6502521"/>
              <a:gd name="connsiteX38" fmla="*/ 1548 w 8746293"/>
              <a:gd name="connsiteY38" fmla="*/ 2429601 h 6502521"/>
              <a:gd name="connsiteX39" fmla="*/ 169053 w 8746293"/>
              <a:gd name="connsiteY39" fmla="*/ 1747171 h 6502521"/>
              <a:gd name="connsiteX40" fmla="*/ 91714 w 8746293"/>
              <a:gd name="connsiteY40" fmla="*/ 1270439 h 6502521"/>
              <a:gd name="connsiteX41" fmla="*/ 271924 w 8746293"/>
              <a:gd name="connsiteY41" fmla="*/ 832619 h 6502521"/>
              <a:gd name="connsiteX0" fmla="*/ 271924 w 8746293"/>
              <a:gd name="connsiteY0" fmla="*/ 832619 h 6491088"/>
              <a:gd name="connsiteX1" fmla="*/ 219172 w 8746293"/>
              <a:gd name="connsiteY1" fmla="*/ 71372 h 6491088"/>
              <a:gd name="connsiteX2" fmla="*/ 1121929 w 8746293"/>
              <a:gd name="connsiteY2" fmla="*/ 188676 h 6491088"/>
              <a:gd name="connsiteX3" fmla="*/ 1675538 w 8746293"/>
              <a:gd name="connsiteY3" fmla="*/ 59949 h 6491088"/>
              <a:gd name="connsiteX4" fmla="*/ 2229314 w 8746293"/>
              <a:gd name="connsiteY4" fmla="*/ 227281 h 6491088"/>
              <a:gd name="connsiteX5" fmla="*/ 2783350 w 8746293"/>
              <a:gd name="connsiteY5" fmla="*/ 59514 h 6491088"/>
              <a:gd name="connsiteX6" fmla="*/ 3453432 w 8746293"/>
              <a:gd name="connsiteY6" fmla="*/ 266415 h 6491088"/>
              <a:gd name="connsiteX7" fmla="*/ 4114466 w 8746293"/>
              <a:gd name="connsiteY7" fmla="*/ 95223 h 6491088"/>
              <a:gd name="connsiteX8" fmla="*/ 4702256 w 8746293"/>
              <a:gd name="connsiteY8" fmla="*/ 291707 h 6491088"/>
              <a:gd name="connsiteX9" fmla="*/ 5732565 w 8746293"/>
              <a:gd name="connsiteY9" fmla="*/ 21250 h 6491088"/>
              <a:gd name="connsiteX10" fmla="*/ 6543935 w 8746293"/>
              <a:gd name="connsiteY10" fmla="*/ 394738 h 6491088"/>
              <a:gd name="connsiteX11" fmla="*/ 7213636 w 8746293"/>
              <a:gd name="connsiteY11" fmla="*/ 330343 h 6491088"/>
              <a:gd name="connsiteX12" fmla="*/ 7999248 w 8746293"/>
              <a:gd name="connsiteY12" fmla="*/ 47008 h 6491088"/>
              <a:gd name="connsiteX13" fmla="*/ 8514402 w 8746293"/>
              <a:gd name="connsiteY13" fmla="*/ 85645 h 6491088"/>
              <a:gd name="connsiteX14" fmla="*/ 8707586 w 8746293"/>
              <a:gd name="connsiteY14" fmla="*/ 407617 h 6491088"/>
              <a:gd name="connsiteX15" fmla="*/ 8553039 w 8746293"/>
              <a:gd name="connsiteY15" fmla="*/ 922771 h 6491088"/>
              <a:gd name="connsiteX16" fmla="*/ 8746222 w 8746293"/>
              <a:gd name="connsiteY16" fmla="*/ 1579594 h 6491088"/>
              <a:gd name="connsiteX17" fmla="*/ 8527281 w 8746293"/>
              <a:gd name="connsiteY17" fmla="*/ 2558388 h 6491088"/>
              <a:gd name="connsiteX18" fmla="*/ 8720464 w 8746293"/>
              <a:gd name="connsiteY18" fmla="*/ 3356879 h 6491088"/>
              <a:gd name="connsiteX19" fmla="*/ 8540160 w 8746293"/>
              <a:gd name="connsiteY19" fmla="*/ 3987943 h 6491088"/>
              <a:gd name="connsiteX20" fmla="*/ 8630312 w 8746293"/>
              <a:gd name="connsiteY20" fmla="*/ 4722039 h 6491088"/>
              <a:gd name="connsiteX21" fmla="*/ 8488645 w 8746293"/>
              <a:gd name="connsiteY21" fmla="*/ 5288710 h 6491088"/>
              <a:gd name="connsiteX22" fmla="*/ 8720464 w 8746293"/>
              <a:gd name="connsiteY22" fmla="*/ 5984169 h 6491088"/>
              <a:gd name="connsiteX23" fmla="*/ 8527281 w 8746293"/>
              <a:gd name="connsiteY23" fmla="*/ 6460687 h 6491088"/>
              <a:gd name="connsiteX24" fmla="*/ 7471214 w 8746293"/>
              <a:gd name="connsiteY24" fmla="*/ 6241746 h 6491088"/>
              <a:gd name="connsiteX25" fmla="*/ 6273874 w 8746293"/>
              <a:gd name="connsiteY25" fmla="*/ 6241280 h 6491088"/>
              <a:gd name="connsiteX26" fmla="*/ 5465148 w 8746293"/>
              <a:gd name="connsiteY26" fmla="*/ 6485639 h 6491088"/>
              <a:gd name="connsiteX27" fmla="*/ 4574152 w 8746293"/>
              <a:gd name="connsiteY27" fmla="*/ 6164131 h 6491088"/>
              <a:gd name="connsiteX28" fmla="*/ 3659067 w 8746293"/>
              <a:gd name="connsiteY28" fmla="*/ 6434929 h 6491088"/>
              <a:gd name="connsiteX29" fmla="*/ 2963608 w 8746293"/>
              <a:gd name="connsiteY29" fmla="*/ 6151594 h 6491088"/>
              <a:gd name="connsiteX30" fmla="*/ 2242391 w 8746293"/>
              <a:gd name="connsiteY30" fmla="*/ 6486445 h 6491088"/>
              <a:gd name="connsiteX31" fmla="*/ 1353749 w 8746293"/>
              <a:gd name="connsiteY31" fmla="*/ 6331898 h 6491088"/>
              <a:gd name="connsiteX32" fmla="*/ 144410 w 8746293"/>
              <a:gd name="connsiteY32" fmla="*/ 6394702 h 6491088"/>
              <a:gd name="connsiteX33" fmla="*/ 164733 w 8746293"/>
              <a:gd name="connsiteY33" fmla="*/ 5891374 h 6491088"/>
              <a:gd name="connsiteX34" fmla="*/ 52915 w 8746293"/>
              <a:gd name="connsiteY34" fmla="*/ 5391347 h 6491088"/>
              <a:gd name="connsiteX35" fmla="*/ 254791 w 8746293"/>
              <a:gd name="connsiteY35" fmla="*/ 4936091 h 6491088"/>
              <a:gd name="connsiteX36" fmla="*/ 91726 w 8746293"/>
              <a:gd name="connsiteY36" fmla="*/ 4116703 h 6491088"/>
              <a:gd name="connsiteX37" fmla="*/ 284936 w 8746293"/>
              <a:gd name="connsiteY37" fmla="*/ 3369696 h 6491088"/>
              <a:gd name="connsiteX38" fmla="*/ 1548 w 8746293"/>
              <a:gd name="connsiteY38" fmla="*/ 2429601 h 6491088"/>
              <a:gd name="connsiteX39" fmla="*/ 169053 w 8746293"/>
              <a:gd name="connsiteY39" fmla="*/ 1747171 h 6491088"/>
              <a:gd name="connsiteX40" fmla="*/ 91714 w 8746293"/>
              <a:gd name="connsiteY40" fmla="*/ 1270439 h 6491088"/>
              <a:gd name="connsiteX41" fmla="*/ 271924 w 8746293"/>
              <a:gd name="connsiteY41" fmla="*/ 832619 h 6491088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471214 w 8746293"/>
              <a:gd name="connsiteY24" fmla="*/ 624174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353749 w 8746293"/>
              <a:gd name="connsiteY32" fmla="*/ 6331898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353749 w 8746293"/>
              <a:gd name="connsiteY32" fmla="*/ 6331898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405204 w 8746293"/>
              <a:gd name="connsiteY32" fmla="*/ 621570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929844 w 8746293"/>
              <a:gd name="connsiteY10" fmla="*/ 23981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97356 w 8746293"/>
              <a:gd name="connsiteY33" fmla="*/ 6341566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876303 w 8746293"/>
              <a:gd name="connsiteY32" fmla="*/ 6149664 h 6490612"/>
              <a:gd name="connsiteX33" fmla="*/ 197356 w 8746293"/>
              <a:gd name="connsiteY33" fmla="*/ 6341566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20470 w 8746293"/>
              <a:gd name="connsiteY0" fmla="*/ 759966 h 6469607"/>
              <a:gd name="connsiteX1" fmla="*/ 219172 w 8746293"/>
              <a:gd name="connsiteY1" fmla="*/ 50367 h 6469607"/>
              <a:gd name="connsiteX2" fmla="*/ 1121929 w 8746293"/>
              <a:gd name="connsiteY2" fmla="*/ 167671 h 6469607"/>
              <a:gd name="connsiteX3" fmla="*/ 1675538 w 8746293"/>
              <a:gd name="connsiteY3" fmla="*/ 38944 h 6469607"/>
              <a:gd name="connsiteX4" fmla="*/ 2229314 w 8746293"/>
              <a:gd name="connsiteY4" fmla="*/ 206276 h 6469607"/>
              <a:gd name="connsiteX5" fmla="*/ 2783350 w 8746293"/>
              <a:gd name="connsiteY5" fmla="*/ 38509 h 6469607"/>
              <a:gd name="connsiteX6" fmla="*/ 3453432 w 8746293"/>
              <a:gd name="connsiteY6" fmla="*/ 245410 h 6469607"/>
              <a:gd name="connsiteX7" fmla="*/ 4114466 w 8746293"/>
              <a:gd name="connsiteY7" fmla="*/ 74218 h 6469607"/>
              <a:gd name="connsiteX8" fmla="*/ 4702256 w 8746293"/>
              <a:gd name="connsiteY8" fmla="*/ 270702 h 6469607"/>
              <a:gd name="connsiteX9" fmla="*/ 5732565 w 8746293"/>
              <a:gd name="connsiteY9" fmla="*/ 245 h 6469607"/>
              <a:gd name="connsiteX10" fmla="*/ 6569661 w 8746293"/>
              <a:gd name="connsiteY10" fmla="*/ 218813 h 6469607"/>
              <a:gd name="connsiteX11" fmla="*/ 7201740 w 8746293"/>
              <a:gd name="connsiteY11" fmla="*/ 22580 h 6469607"/>
              <a:gd name="connsiteX12" fmla="*/ 7909202 w 8746293"/>
              <a:gd name="connsiteY12" fmla="*/ 219652 h 6469607"/>
              <a:gd name="connsiteX13" fmla="*/ 8514402 w 8746293"/>
              <a:gd name="connsiteY13" fmla="*/ 64640 h 6469607"/>
              <a:gd name="connsiteX14" fmla="*/ 8707586 w 8746293"/>
              <a:gd name="connsiteY14" fmla="*/ 386612 h 6469607"/>
              <a:gd name="connsiteX15" fmla="*/ 8553039 w 8746293"/>
              <a:gd name="connsiteY15" fmla="*/ 901766 h 6469607"/>
              <a:gd name="connsiteX16" fmla="*/ 8746222 w 8746293"/>
              <a:gd name="connsiteY16" fmla="*/ 1558589 h 6469607"/>
              <a:gd name="connsiteX17" fmla="*/ 8527281 w 8746293"/>
              <a:gd name="connsiteY17" fmla="*/ 2537383 h 6469607"/>
              <a:gd name="connsiteX18" fmla="*/ 8720464 w 8746293"/>
              <a:gd name="connsiteY18" fmla="*/ 3335874 h 6469607"/>
              <a:gd name="connsiteX19" fmla="*/ 8540160 w 8746293"/>
              <a:gd name="connsiteY19" fmla="*/ 3966938 h 6469607"/>
              <a:gd name="connsiteX20" fmla="*/ 8630312 w 8746293"/>
              <a:gd name="connsiteY20" fmla="*/ 4701034 h 6469607"/>
              <a:gd name="connsiteX21" fmla="*/ 8488645 w 8746293"/>
              <a:gd name="connsiteY21" fmla="*/ 5267705 h 6469607"/>
              <a:gd name="connsiteX22" fmla="*/ 8720464 w 8746293"/>
              <a:gd name="connsiteY22" fmla="*/ 5963164 h 6469607"/>
              <a:gd name="connsiteX23" fmla="*/ 8527281 w 8746293"/>
              <a:gd name="connsiteY23" fmla="*/ 6439682 h 6469607"/>
              <a:gd name="connsiteX24" fmla="*/ 7625578 w 8746293"/>
              <a:gd name="connsiteY24" fmla="*/ 6182011 h 6469607"/>
              <a:gd name="connsiteX25" fmla="*/ 6867285 w 8746293"/>
              <a:gd name="connsiteY25" fmla="*/ 6387175 h 6469607"/>
              <a:gd name="connsiteX26" fmla="*/ 6273874 w 8746293"/>
              <a:gd name="connsiteY26" fmla="*/ 6220275 h 6469607"/>
              <a:gd name="connsiteX27" fmla="*/ 5465148 w 8746293"/>
              <a:gd name="connsiteY27" fmla="*/ 6464634 h 6469607"/>
              <a:gd name="connsiteX28" fmla="*/ 4316879 w 8746293"/>
              <a:gd name="connsiteY28" fmla="*/ 6117306 h 6469607"/>
              <a:gd name="connsiteX29" fmla="*/ 3427522 w 8746293"/>
              <a:gd name="connsiteY29" fmla="*/ 6413924 h 6469607"/>
              <a:gd name="connsiteX30" fmla="*/ 2616289 w 8746293"/>
              <a:gd name="connsiteY30" fmla="*/ 6169319 h 6469607"/>
              <a:gd name="connsiteX31" fmla="*/ 1895073 w 8746293"/>
              <a:gd name="connsiteY31" fmla="*/ 6413801 h 6469607"/>
              <a:gd name="connsiteX32" fmla="*/ 876303 w 8746293"/>
              <a:gd name="connsiteY32" fmla="*/ 6128659 h 6469607"/>
              <a:gd name="connsiteX33" fmla="*/ 197356 w 8746293"/>
              <a:gd name="connsiteY33" fmla="*/ 6320561 h 6469607"/>
              <a:gd name="connsiteX34" fmla="*/ 164733 w 8746293"/>
              <a:gd name="connsiteY34" fmla="*/ 5870369 h 6469607"/>
              <a:gd name="connsiteX35" fmla="*/ 52915 w 8746293"/>
              <a:gd name="connsiteY35" fmla="*/ 5370342 h 6469607"/>
              <a:gd name="connsiteX36" fmla="*/ 254791 w 8746293"/>
              <a:gd name="connsiteY36" fmla="*/ 4915086 h 6469607"/>
              <a:gd name="connsiteX37" fmla="*/ 91726 w 8746293"/>
              <a:gd name="connsiteY37" fmla="*/ 4095698 h 6469607"/>
              <a:gd name="connsiteX38" fmla="*/ 284936 w 8746293"/>
              <a:gd name="connsiteY38" fmla="*/ 3348691 h 6469607"/>
              <a:gd name="connsiteX39" fmla="*/ 1548 w 8746293"/>
              <a:gd name="connsiteY39" fmla="*/ 2408596 h 6469607"/>
              <a:gd name="connsiteX40" fmla="*/ 169053 w 8746293"/>
              <a:gd name="connsiteY40" fmla="*/ 1726166 h 6469607"/>
              <a:gd name="connsiteX41" fmla="*/ 91714 w 8746293"/>
              <a:gd name="connsiteY41" fmla="*/ 1249434 h 6469607"/>
              <a:gd name="connsiteX42" fmla="*/ 220470 w 8746293"/>
              <a:gd name="connsiteY42" fmla="*/ 759966 h 6469607"/>
              <a:gd name="connsiteX0" fmla="*/ 220470 w 8746293"/>
              <a:gd name="connsiteY0" fmla="*/ 765684 h 6475325"/>
              <a:gd name="connsiteX1" fmla="*/ 219172 w 8746293"/>
              <a:gd name="connsiteY1" fmla="*/ 56085 h 6475325"/>
              <a:gd name="connsiteX2" fmla="*/ 1121929 w 8746293"/>
              <a:gd name="connsiteY2" fmla="*/ 173389 h 6475325"/>
              <a:gd name="connsiteX3" fmla="*/ 1675538 w 8746293"/>
              <a:gd name="connsiteY3" fmla="*/ 44662 h 6475325"/>
              <a:gd name="connsiteX4" fmla="*/ 2229314 w 8746293"/>
              <a:gd name="connsiteY4" fmla="*/ 211994 h 6475325"/>
              <a:gd name="connsiteX5" fmla="*/ 2783350 w 8746293"/>
              <a:gd name="connsiteY5" fmla="*/ 44227 h 6475325"/>
              <a:gd name="connsiteX6" fmla="*/ 3453432 w 8746293"/>
              <a:gd name="connsiteY6" fmla="*/ 251128 h 6475325"/>
              <a:gd name="connsiteX7" fmla="*/ 4114466 w 8746293"/>
              <a:gd name="connsiteY7" fmla="*/ 79936 h 6475325"/>
              <a:gd name="connsiteX8" fmla="*/ 4702256 w 8746293"/>
              <a:gd name="connsiteY8" fmla="*/ 276420 h 6475325"/>
              <a:gd name="connsiteX9" fmla="*/ 5732565 w 8746293"/>
              <a:gd name="connsiteY9" fmla="*/ 5963 h 6475325"/>
              <a:gd name="connsiteX10" fmla="*/ 6569661 w 8746293"/>
              <a:gd name="connsiteY10" fmla="*/ 224531 h 6475325"/>
              <a:gd name="connsiteX11" fmla="*/ 7201740 w 8746293"/>
              <a:gd name="connsiteY11" fmla="*/ 28298 h 6475325"/>
              <a:gd name="connsiteX12" fmla="*/ 7909202 w 8746293"/>
              <a:gd name="connsiteY12" fmla="*/ 225370 h 6475325"/>
              <a:gd name="connsiteX13" fmla="*/ 8514402 w 8746293"/>
              <a:gd name="connsiteY13" fmla="*/ 70358 h 6475325"/>
              <a:gd name="connsiteX14" fmla="*/ 8707586 w 8746293"/>
              <a:gd name="connsiteY14" fmla="*/ 392330 h 6475325"/>
              <a:gd name="connsiteX15" fmla="*/ 8553039 w 8746293"/>
              <a:gd name="connsiteY15" fmla="*/ 907484 h 6475325"/>
              <a:gd name="connsiteX16" fmla="*/ 8746222 w 8746293"/>
              <a:gd name="connsiteY16" fmla="*/ 1564307 h 6475325"/>
              <a:gd name="connsiteX17" fmla="*/ 8527281 w 8746293"/>
              <a:gd name="connsiteY17" fmla="*/ 2543101 h 6475325"/>
              <a:gd name="connsiteX18" fmla="*/ 8720464 w 8746293"/>
              <a:gd name="connsiteY18" fmla="*/ 3341592 h 6475325"/>
              <a:gd name="connsiteX19" fmla="*/ 8540160 w 8746293"/>
              <a:gd name="connsiteY19" fmla="*/ 3972656 h 6475325"/>
              <a:gd name="connsiteX20" fmla="*/ 8630312 w 8746293"/>
              <a:gd name="connsiteY20" fmla="*/ 4706752 h 6475325"/>
              <a:gd name="connsiteX21" fmla="*/ 8488645 w 8746293"/>
              <a:gd name="connsiteY21" fmla="*/ 5273423 h 6475325"/>
              <a:gd name="connsiteX22" fmla="*/ 8720464 w 8746293"/>
              <a:gd name="connsiteY22" fmla="*/ 5968882 h 6475325"/>
              <a:gd name="connsiteX23" fmla="*/ 8527281 w 8746293"/>
              <a:gd name="connsiteY23" fmla="*/ 6445400 h 6475325"/>
              <a:gd name="connsiteX24" fmla="*/ 7625578 w 8746293"/>
              <a:gd name="connsiteY24" fmla="*/ 6187729 h 6475325"/>
              <a:gd name="connsiteX25" fmla="*/ 6867285 w 8746293"/>
              <a:gd name="connsiteY25" fmla="*/ 6392893 h 6475325"/>
              <a:gd name="connsiteX26" fmla="*/ 6273874 w 8746293"/>
              <a:gd name="connsiteY26" fmla="*/ 6225993 h 6475325"/>
              <a:gd name="connsiteX27" fmla="*/ 5465148 w 8746293"/>
              <a:gd name="connsiteY27" fmla="*/ 6470352 h 6475325"/>
              <a:gd name="connsiteX28" fmla="*/ 4316879 w 8746293"/>
              <a:gd name="connsiteY28" fmla="*/ 6123024 h 6475325"/>
              <a:gd name="connsiteX29" fmla="*/ 3427522 w 8746293"/>
              <a:gd name="connsiteY29" fmla="*/ 6419642 h 6475325"/>
              <a:gd name="connsiteX30" fmla="*/ 2616289 w 8746293"/>
              <a:gd name="connsiteY30" fmla="*/ 6175037 h 6475325"/>
              <a:gd name="connsiteX31" fmla="*/ 1895073 w 8746293"/>
              <a:gd name="connsiteY31" fmla="*/ 6419519 h 6475325"/>
              <a:gd name="connsiteX32" fmla="*/ 876303 w 8746293"/>
              <a:gd name="connsiteY32" fmla="*/ 6134377 h 6475325"/>
              <a:gd name="connsiteX33" fmla="*/ 197356 w 8746293"/>
              <a:gd name="connsiteY33" fmla="*/ 6326279 h 6475325"/>
              <a:gd name="connsiteX34" fmla="*/ 164733 w 8746293"/>
              <a:gd name="connsiteY34" fmla="*/ 5876087 h 6475325"/>
              <a:gd name="connsiteX35" fmla="*/ 52915 w 8746293"/>
              <a:gd name="connsiteY35" fmla="*/ 5376060 h 6475325"/>
              <a:gd name="connsiteX36" fmla="*/ 254791 w 8746293"/>
              <a:gd name="connsiteY36" fmla="*/ 4920804 h 6475325"/>
              <a:gd name="connsiteX37" fmla="*/ 91726 w 8746293"/>
              <a:gd name="connsiteY37" fmla="*/ 4101416 h 6475325"/>
              <a:gd name="connsiteX38" fmla="*/ 284936 w 8746293"/>
              <a:gd name="connsiteY38" fmla="*/ 3354409 h 6475325"/>
              <a:gd name="connsiteX39" fmla="*/ 1548 w 8746293"/>
              <a:gd name="connsiteY39" fmla="*/ 2414314 h 6475325"/>
              <a:gd name="connsiteX40" fmla="*/ 169053 w 8746293"/>
              <a:gd name="connsiteY40" fmla="*/ 1731884 h 6475325"/>
              <a:gd name="connsiteX41" fmla="*/ 91714 w 8746293"/>
              <a:gd name="connsiteY41" fmla="*/ 1255152 h 6475325"/>
              <a:gd name="connsiteX42" fmla="*/ 220470 w 8746293"/>
              <a:gd name="connsiteY42" fmla="*/ 765684 h 647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746293" h="6475325">
                <a:moveTo>
                  <a:pt x="220470" y="765684"/>
                </a:moveTo>
                <a:cubicBezTo>
                  <a:pt x="241713" y="565840"/>
                  <a:pt x="-72570" y="232275"/>
                  <a:pt x="219172" y="56085"/>
                </a:cubicBezTo>
                <a:cubicBezTo>
                  <a:pt x="510914" y="-120105"/>
                  <a:pt x="879201" y="175293"/>
                  <a:pt x="1121929" y="173389"/>
                </a:cubicBezTo>
                <a:cubicBezTo>
                  <a:pt x="1364657" y="171485"/>
                  <a:pt x="1490974" y="38228"/>
                  <a:pt x="1675538" y="44662"/>
                </a:cubicBezTo>
                <a:cubicBezTo>
                  <a:pt x="1860102" y="51096"/>
                  <a:pt x="2044679" y="212067"/>
                  <a:pt x="2229314" y="211994"/>
                </a:cubicBezTo>
                <a:cubicBezTo>
                  <a:pt x="2413949" y="211922"/>
                  <a:pt x="2579330" y="37705"/>
                  <a:pt x="2783350" y="44227"/>
                </a:cubicBezTo>
                <a:cubicBezTo>
                  <a:pt x="2987370" y="50749"/>
                  <a:pt x="3231579" y="245177"/>
                  <a:pt x="3453432" y="251128"/>
                </a:cubicBezTo>
                <a:cubicBezTo>
                  <a:pt x="3675285" y="257079"/>
                  <a:pt x="3906329" y="75721"/>
                  <a:pt x="4114466" y="79936"/>
                </a:cubicBezTo>
                <a:cubicBezTo>
                  <a:pt x="4322603" y="84151"/>
                  <a:pt x="4432573" y="288749"/>
                  <a:pt x="4702256" y="276420"/>
                </a:cubicBezTo>
                <a:cubicBezTo>
                  <a:pt x="4971939" y="264091"/>
                  <a:pt x="5421331" y="14611"/>
                  <a:pt x="5732565" y="5963"/>
                </a:cubicBezTo>
                <a:cubicBezTo>
                  <a:pt x="6043799" y="-2685"/>
                  <a:pt x="6324799" y="220809"/>
                  <a:pt x="6569661" y="224531"/>
                </a:cubicBezTo>
                <a:cubicBezTo>
                  <a:pt x="6814524" y="228254"/>
                  <a:pt x="6963476" y="60433"/>
                  <a:pt x="7201740" y="28298"/>
                </a:cubicBezTo>
                <a:cubicBezTo>
                  <a:pt x="7440004" y="-3837"/>
                  <a:pt x="7690425" y="218360"/>
                  <a:pt x="7909202" y="225370"/>
                </a:cubicBezTo>
                <a:cubicBezTo>
                  <a:pt x="8127979" y="232380"/>
                  <a:pt x="8381338" y="42531"/>
                  <a:pt x="8514402" y="70358"/>
                </a:cubicBezTo>
                <a:cubicBezTo>
                  <a:pt x="8647466" y="98185"/>
                  <a:pt x="8701147" y="252809"/>
                  <a:pt x="8707586" y="392330"/>
                </a:cubicBezTo>
                <a:cubicBezTo>
                  <a:pt x="8714025" y="531851"/>
                  <a:pt x="8546600" y="712155"/>
                  <a:pt x="8553039" y="907484"/>
                </a:cubicBezTo>
                <a:cubicBezTo>
                  <a:pt x="8559478" y="1102813"/>
                  <a:pt x="8750515" y="1291704"/>
                  <a:pt x="8746222" y="1564307"/>
                </a:cubicBezTo>
                <a:cubicBezTo>
                  <a:pt x="8741929" y="1836910"/>
                  <a:pt x="8531574" y="2246887"/>
                  <a:pt x="8527281" y="2543101"/>
                </a:cubicBezTo>
                <a:cubicBezTo>
                  <a:pt x="8522988" y="2839315"/>
                  <a:pt x="8718318" y="3103333"/>
                  <a:pt x="8720464" y="3341592"/>
                </a:cubicBezTo>
                <a:cubicBezTo>
                  <a:pt x="8722610" y="3579851"/>
                  <a:pt x="8555185" y="3745129"/>
                  <a:pt x="8540160" y="3972656"/>
                </a:cubicBezTo>
                <a:cubicBezTo>
                  <a:pt x="8525135" y="4200183"/>
                  <a:pt x="8638898" y="4489958"/>
                  <a:pt x="8630312" y="4706752"/>
                </a:cubicBezTo>
                <a:cubicBezTo>
                  <a:pt x="8621726" y="4923546"/>
                  <a:pt x="8473620" y="5063068"/>
                  <a:pt x="8488645" y="5273423"/>
                </a:cubicBezTo>
                <a:cubicBezTo>
                  <a:pt x="8503670" y="5483778"/>
                  <a:pt x="8714025" y="5773553"/>
                  <a:pt x="8720464" y="5968882"/>
                </a:cubicBezTo>
                <a:cubicBezTo>
                  <a:pt x="8726903" y="6164211"/>
                  <a:pt x="8709762" y="6408926"/>
                  <a:pt x="8527281" y="6445400"/>
                </a:cubicBezTo>
                <a:cubicBezTo>
                  <a:pt x="8344800" y="6481874"/>
                  <a:pt x="7902244" y="6196480"/>
                  <a:pt x="7625578" y="6187729"/>
                </a:cubicBezTo>
                <a:cubicBezTo>
                  <a:pt x="7348912" y="6178978"/>
                  <a:pt x="7066842" y="6392971"/>
                  <a:pt x="6867285" y="6392893"/>
                </a:cubicBezTo>
                <a:cubicBezTo>
                  <a:pt x="6667728" y="6392815"/>
                  <a:pt x="6507563" y="6213083"/>
                  <a:pt x="6273874" y="6225993"/>
                </a:cubicBezTo>
                <a:cubicBezTo>
                  <a:pt x="6040185" y="6238903"/>
                  <a:pt x="5804177" y="6515485"/>
                  <a:pt x="5465148" y="6470352"/>
                </a:cubicBezTo>
                <a:cubicBezTo>
                  <a:pt x="5126119" y="6425219"/>
                  <a:pt x="4656483" y="6131476"/>
                  <a:pt x="4316879" y="6123024"/>
                </a:cubicBezTo>
                <a:cubicBezTo>
                  <a:pt x="3977275" y="6114572"/>
                  <a:pt x="3710954" y="6410973"/>
                  <a:pt x="3427522" y="6419642"/>
                </a:cubicBezTo>
                <a:cubicBezTo>
                  <a:pt x="3144090" y="6428311"/>
                  <a:pt x="2871697" y="6175057"/>
                  <a:pt x="2616289" y="6175037"/>
                </a:cubicBezTo>
                <a:cubicBezTo>
                  <a:pt x="2360881" y="6175017"/>
                  <a:pt x="2185071" y="6426296"/>
                  <a:pt x="1895073" y="6419519"/>
                </a:cubicBezTo>
                <a:cubicBezTo>
                  <a:pt x="1605075" y="6412742"/>
                  <a:pt x="1159256" y="6149917"/>
                  <a:pt x="876303" y="6134377"/>
                </a:cubicBezTo>
                <a:cubicBezTo>
                  <a:pt x="593350" y="6118837"/>
                  <a:pt x="315951" y="6369327"/>
                  <a:pt x="197356" y="6326279"/>
                </a:cubicBezTo>
                <a:cubicBezTo>
                  <a:pt x="78761" y="6283231"/>
                  <a:pt x="188806" y="6034457"/>
                  <a:pt x="164733" y="5876087"/>
                </a:cubicBezTo>
                <a:cubicBezTo>
                  <a:pt x="140660" y="5717717"/>
                  <a:pt x="37905" y="5535274"/>
                  <a:pt x="52915" y="5376060"/>
                </a:cubicBezTo>
                <a:cubicBezTo>
                  <a:pt x="67925" y="5216846"/>
                  <a:pt x="220447" y="5159063"/>
                  <a:pt x="254791" y="4920804"/>
                </a:cubicBezTo>
                <a:cubicBezTo>
                  <a:pt x="289135" y="4682545"/>
                  <a:pt x="65259" y="4358179"/>
                  <a:pt x="91726" y="4101416"/>
                </a:cubicBezTo>
                <a:cubicBezTo>
                  <a:pt x="118193" y="3844653"/>
                  <a:pt x="299966" y="3635593"/>
                  <a:pt x="284936" y="3354409"/>
                </a:cubicBezTo>
                <a:cubicBezTo>
                  <a:pt x="269906" y="3073225"/>
                  <a:pt x="20862" y="2684735"/>
                  <a:pt x="1548" y="2414314"/>
                </a:cubicBezTo>
                <a:cubicBezTo>
                  <a:pt x="-17766" y="2143893"/>
                  <a:pt x="149735" y="1948679"/>
                  <a:pt x="169053" y="1731884"/>
                </a:cubicBezTo>
                <a:cubicBezTo>
                  <a:pt x="188371" y="1515090"/>
                  <a:pt x="83145" y="1416185"/>
                  <a:pt x="91714" y="1255152"/>
                </a:cubicBezTo>
                <a:cubicBezTo>
                  <a:pt x="100284" y="1094119"/>
                  <a:pt x="199227" y="965529"/>
                  <a:pt x="220470" y="765684"/>
                </a:cubicBezTo>
                <a:close/>
              </a:path>
            </a:pathLst>
          </a:custGeom>
          <a:solidFill>
            <a:srgbClr val="00FFFF"/>
          </a:solidFill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7C9FDE-3835-4BAD-807B-AAA2E9545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5927725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9D02402-E7CA-4352-BA9B-20C5B774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6" y="4429125"/>
            <a:ext cx="1008063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395EE31F-B1D8-4267-9EFE-57CC3858C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4360863"/>
            <a:ext cx="133826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37DEB5B-4ED8-4A2A-B864-3ECAB4736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9" y="4451350"/>
            <a:ext cx="118903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8B4ADF0-358B-4FD8-9A3A-65AB728E0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430713"/>
            <a:ext cx="116681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B4774274-82A8-4150-8749-066DEBCB6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9" y="4270376"/>
            <a:ext cx="10826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Dowolny kształt 20">
            <a:extLst>
              <a:ext uri="{FF2B5EF4-FFF2-40B4-BE49-F238E27FC236}">
                <a16:creationId xmlns:a16="http://schemas.microsoft.com/office/drawing/2014/main" id="{957E0D83-6C17-4BB4-930B-A2C1633B1704}"/>
              </a:ext>
            </a:extLst>
          </p:cNvPr>
          <p:cNvSpPr/>
          <p:nvPr/>
        </p:nvSpPr>
        <p:spPr>
          <a:xfrm>
            <a:off x="2046288" y="1354138"/>
            <a:ext cx="971550" cy="971550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741811 w 3023169"/>
              <a:gd name="connsiteY12" fmla="*/ 290470 h 3191615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661099 w 3023169"/>
              <a:gd name="connsiteY12" fmla="*/ 88369 h 319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91615">
                <a:moveTo>
                  <a:pt x="1848546" y="0"/>
                </a:moveTo>
                <a:cubicBezTo>
                  <a:pt x="1719757" y="37563"/>
                  <a:pt x="982076" y="342942"/>
                  <a:pt x="690296" y="535168"/>
                </a:cubicBezTo>
                <a:cubicBezTo>
                  <a:pt x="398516" y="727394"/>
                  <a:pt x="211630" y="932267"/>
                  <a:pt x="97867" y="1153354"/>
                </a:cubicBezTo>
                <a:cubicBezTo>
                  <a:pt x="-15896" y="1374441"/>
                  <a:pt x="-5164" y="1619140"/>
                  <a:pt x="7715" y="1861692"/>
                </a:cubicBezTo>
                <a:cubicBezTo>
                  <a:pt x="20594" y="2104244"/>
                  <a:pt x="50645" y="2404752"/>
                  <a:pt x="175141" y="2608667"/>
                </a:cubicBezTo>
                <a:cubicBezTo>
                  <a:pt x="299637" y="2812582"/>
                  <a:pt x="514230" y="2988479"/>
                  <a:pt x="754690" y="3085185"/>
                </a:cubicBezTo>
                <a:cubicBezTo>
                  <a:pt x="995150" y="3181891"/>
                  <a:pt x="1351248" y="3199494"/>
                  <a:pt x="1617900" y="3188905"/>
                </a:cubicBezTo>
                <a:cubicBezTo>
                  <a:pt x="1884552" y="3178316"/>
                  <a:pt x="2140009" y="3159142"/>
                  <a:pt x="2354603" y="3021653"/>
                </a:cubicBezTo>
                <a:cubicBezTo>
                  <a:pt x="2569197" y="2884164"/>
                  <a:pt x="2796480" y="2589492"/>
                  <a:pt x="2905462" y="2363968"/>
                </a:cubicBezTo>
                <a:cubicBezTo>
                  <a:pt x="3014444" y="2138444"/>
                  <a:pt x="3044983" y="1921793"/>
                  <a:pt x="3008493" y="1668509"/>
                </a:cubicBezTo>
                <a:cubicBezTo>
                  <a:pt x="2972003" y="1415225"/>
                  <a:pt x="2862532" y="1050323"/>
                  <a:pt x="2686521" y="844261"/>
                </a:cubicBezTo>
                <a:cubicBezTo>
                  <a:pt x="2510510" y="638199"/>
                  <a:pt x="2276544" y="524435"/>
                  <a:pt x="1952426" y="432137"/>
                </a:cubicBezTo>
                <a:cubicBezTo>
                  <a:pt x="1628308" y="339839"/>
                  <a:pt x="913310" y="117883"/>
                  <a:pt x="661099" y="88369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ED2DF102-FAEA-4F73-9E71-C1CAEB0BD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4270376"/>
            <a:ext cx="1149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C17F7A29-A7FE-48DB-B86B-7F772CA3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12251" r="4549" b="27080"/>
          <a:stretch>
            <a:fillRect/>
          </a:stretch>
        </p:blipFill>
        <p:spPr bwMode="auto">
          <a:xfrm>
            <a:off x="2046289" y="552451"/>
            <a:ext cx="80994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upa 24">
            <a:extLst>
              <a:ext uri="{FF2B5EF4-FFF2-40B4-BE49-F238E27FC236}">
                <a16:creationId xmlns:a16="http://schemas.microsoft.com/office/drawing/2014/main" id="{02D6D837-4720-46FA-99A4-7971665BA2DF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1222376"/>
            <a:ext cx="7943850" cy="2841625"/>
            <a:chOff x="733595" y="1221957"/>
            <a:chExt cx="7945017" cy="2841964"/>
          </a:xfrm>
        </p:grpSpPr>
        <p:pic>
          <p:nvPicPr>
            <p:cNvPr id="12" name="Picture 5" title="football mada_1">
              <a:extLst>
                <a:ext uri="{FF2B5EF4-FFF2-40B4-BE49-F238E27FC236}">
                  <a16:creationId xmlns:a16="http://schemas.microsoft.com/office/drawing/2014/main" id="{C572906D-1813-4C8D-97BC-022F9D3DA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33595" y="1501390"/>
              <a:ext cx="801806" cy="828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 title="robot mada_1">
              <a:extLst>
                <a:ext uri="{FF2B5EF4-FFF2-40B4-BE49-F238E27FC236}">
                  <a16:creationId xmlns:a16="http://schemas.microsoft.com/office/drawing/2014/main" id="{1B47E915-811E-4784-82F0-141CCD043C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/>
            <a:srcRect l="7710" r="4593"/>
            <a:stretch/>
          </p:blipFill>
          <p:spPr bwMode="auto">
            <a:xfrm>
              <a:off x="854263" y="2606422"/>
              <a:ext cx="1154283" cy="1440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3" name="Picture 6">
              <a:extLst>
                <a:ext uri="{FF2B5EF4-FFF2-40B4-BE49-F238E27FC236}">
                  <a16:creationId xmlns:a16="http://schemas.microsoft.com/office/drawing/2014/main" id="{B3263FD8-109B-46DB-BFC4-85E41E56C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6937" y="1463762"/>
              <a:ext cx="1621884" cy="1399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4" name="Picture 9">
              <a:extLst>
                <a:ext uri="{FF2B5EF4-FFF2-40B4-BE49-F238E27FC236}">
                  <a16:creationId xmlns:a16="http://schemas.microsoft.com/office/drawing/2014/main" id="{6E891485-DC21-4B9E-99FB-A6A73EB6E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236" y="2336064"/>
              <a:ext cx="1724082" cy="159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5" name="Picture 10">
              <a:extLst>
                <a:ext uri="{FF2B5EF4-FFF2-40B4-BE49-F238E27FC236}">
                  <a16:creationId xmlns:a16="http://schemas.microsoft.com/office/drawing/2014/main" id="{A054475E-092E-43DD-A690-1DC87CB7C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652" y="2720047"/>
              <a:ext cx="1036629" cy="1343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6" name="Picture 11">
              <a:extLst>
                <a:ext uri="{FF2B5EF4-FFF2-40B4-BE49-F238E27FC236}">
                  <a16:creationId xmlns:a16="http://schemas.microsoft.com/office/drawing/2014/main" id="{B189421C-54BF-4084-A00D-5392D015F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945" y="2830970"/>
              <a:ext cx="692319" cy="728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7" name="Picture 12">
              <a:extLst>
                <a:ext uri="{FF2B5EF4-FFF2-40B4-BE49-F238E27FC236}">
                  <a16:creationId xmlns:a16="http://schemas.microsoft.com/office/drawing/2014/main" id="{02FA376A-69F7-4D70-81A1-34B7B0CA1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481" y="1463762"/>
              <a:ext cx="715212" cy="1017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8" name="Picture 3">
              <a:extLst>
                <a:ext uri="{FF2B5EF4-FFF2-40B4-BE49-F238E27FC236}">
                  <a16:creationId xmlns:a16="http://schemas.microsoft.com/office/drawing/2014/main" id="{0CB6B4E1-9240-46F8-BDF0-CC6E571DB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767" y="2012066"/>
              <a:ext cx="902801" cy="938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9" name="Picture 4">
              <a:extLst>
                <a:ext uri="{FF2B5EF4-FFF2-40B4-BE49-F238E27FC236}">
                  <a16:creationId xmlns:a16="http://schemas.microsoft.com/office/drawing/2014/main" id="{BF134139-0EE3-4010-94C2-31F983953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024" y="3116168"/>
              <a:ext cx="687769" cy="868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0" name="Picture 6">
              <a:extLst>
                <a:ext uri="{FF2B5EF4-FFF2-40B4-BE49-F238E27FC236}">
                  <a16:creationId xmlns:a16="http://schemas.microsoft.com/office/drawing/2014/main" id="{2B2B7892-0CA0-43C5-B24B-3535E9F24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651" y="3262707"/>
              <a:ext cx="628217" cy="671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1" name="Picture 7">
              <a:extLst>
                <a:ext uri="{FF2B5EF4-FFF2-40B4-BE49-F238E27FC236}">
                  <a16:creationId xmlns:a16="http://schemas.microsoft.com/office/drawing/2014/main" id="{83554BED-D6A6-469A-B5CB-EFF74116C6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970" y="1221957"/>
              <a:ext cx="1386942" cy="1441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5" title="football mada_1">
              <a:extLst>
                <a:ext uri="{FF2B5EF4-FFF2-40B4-BE49-F238E27FC236}">
                  <a16:creationId xmlns:a16="http://schemas.microsoft.com/office/drawing/2014/main" id="{C9E24381-13AA-4252-9900-90790F785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876807" y="3009695"/>
              <a:ext cx="801805" cy="828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3" name="Picture 11">
              <a:extLst>
                <a:ext uri="{FF2B5EF4-FFF2-40B4-BE49-F238E27FC236}">
                  <a16:creationId xmlns:a16="http://schemas.microsoft.com/office/drawing/2014/main" id="{49E70566-B21C-4FD5-B4C2-D64D399A4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128" y="1367023"/>
              <a:ext cx="692319" cy="728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" name="Dowolny kształt 35">
            <a:extLst>
              <a:ext uri="{FF2B5EF4-FFF2-40B4-BE49-F238E27FC236}">
                <a16:creationId xmlns:a16="http://schemas.microsoft.com/office/drawing/2014/main" id="{71B91F05-A856-4F58-94BD-128B142BDEA3}"/>
              </a:ext>
            </a:extLst>
          </p:cNvPr>
          <p:cNvSpPr/>
          <p:nvPr/>
        </p:nvSpPr>
        <p:spPr>
          <a:xfrm>
            <a:off x="5526088" y="1174750"/>
            <a:ext cx="900112" cy="971550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741811 w 3023169"/>
              <a:gd name="connsiteY12" fmla="*/ 290470 h 3191615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661099 w 3023169"/>
              <a:gd name="connsiteY12" fmla="*/ 88369 h 319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91615">
                <a:moveTo>
                  <a:pt x="1848546" y="0"/>
                </a:moveTo>
                <a:cubicBezTo>
                  <a:pt x="1719757" y="37563"/>
                  <a:pt x="982076" y="342942"/>
                  <a:pt x="690296" y="535168"/>
                </a:cubicBezTo>
                <a:cubicBezTo>
                  <a:pt x="398516" y="727394"/>
                  <a:pt x="211630" y="932267"/>
                  <a:pt x="97867" y="1153354"/>
                </a:cubicBezTo>
                <a:cubicBezTo>
                  <a:pt x="-15896" y="1374441"/>
                  <a:pt x="-5164" y="1619140"/>
                  <a:pt x="7715" y="1861692"/>
                </a:cubicBezTo>
                <a:cubicBezTo>
                  <a:pt x="20594" y="2104244"/>
                  <a:pt x="50645" y="2404752"/>
                  <a:pt x="175141" y="2608667"/>
                </a:cubicBezTo>
                <a:cubicBezTo>
                  <a:pt x="299637" y="2812582"/>
                  <a:pt x="514230" y="2988479"/>
                  <a:pt x="754690" y="3085185"/>
                </a:cubicBezTo>
                <a:cubicBezTo>
                  <a:pt x="995150" y="3181891"/>
                  <a:pt x="1351248" y="3199494"/>
                  <a:pt x="1617900" y="3188905"/>
                </a:cubicBezTo>
                <a:cubicBezTo>
                  <a:pt x="1884552" y="3178316"/>
                  <a:pt x="2140009" y="3159142"/>
                  <a:pt x="2354603" y="3021653"/>
                </a:cubicBezTo>
                <a:cubicBezTo>
                  <a:pt x="2569197" y="2884164"/>
                  <a:pt x="2796480" y="2589492"/>
                  <a:pt x="2905462" y="2363968"/>
                </a:cubicBezTo>
                <a:cubicBezTo>
                  <a:pt x="3014444" y="2138444"/>
                  <a:pt x="3044983" y="1921793"/>
                  <a:pt x="3008493" y="1668509"/>
                </a:cubicBezTo>
                <a:cubicBezTo>
                  <a:pt x="2972003" y="1415225"/>
                  <a:pt x="2862532" y="1050323"/>
                  <a:pt x="2686521" y="844261"/>
                </a:cubicBezTo>
                <a:cubicBezTo>
                  <a:pt x="2510510" y="638199"/>
                  <a:pt x="2276544" y="524435"/>
                  <a:pt x="1952426" y="432137"/>
                </a:cubicBezTo>
                <a:cubicBezTo>
                  <a:pt x="1628308" y="339839"/>
                  <a:pt x="913310" y="117883"/>
                  <a:pt x="661099" y="88369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7" name="Dowolny kształt 36">
            <a:extLst>
              <a:ext uri="{FF2B5EF4-FFF2-40B4-BE49-F238E27FC236}">
                <a16:creationId xmlns:a16="http://schemas.microsoft.com/office/drawing/2014/main" id="{AF53902F-00C6-4E85-BCFD-616766F229A9}"/>
              </a:ext>
            </a:extLst>
          </p:cNvPr>
          <p:cNvSpPr/>
          <p:nvPr/>
        </p:nvSpPr>
        <p:spPr>
          <a:xfrm>
            <a:off x="6103938" y="3038475"/>
            <a:ext cx="900112" cy="973138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741811 w 3023169"/>
              <a:gd name="connsiteY12" fmla="*/ 290470 h 3191615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661099 w 3023169"/>
              <a:gd name="connsiteY12" fmla="*/ 88369 h 319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91615">
                <a:moveTo>
                  <a:pt x="1848546" y="0"/>
                </a:moveTo>
                <a:cubicBezTo>
                  <a:pt x="1719757" y="37563"/>
                  <a:pt x="982076" y="342942"/>
                  <a:pt x="690296" y="535168"/>
                </a:cubicBezTo>
                <a:cubicBezTo>
                  <a:pt x="398516" y="727394"/>
                  <a:pt x="211630" y="932267"/>
                  <a:pt x="97867" y="1153354"/>
                </a:cubicBezTo>
                <a:cubicBezTo>
                  <a:pt x="-15896" y="1374441"/>
                  <a:pt x="-5164" y="1619140"/>
                  <a:pt x="7715" y="1861692"/>
                </a:cubicBezTo>
                <a:cubicBezTo>
                  <a:pt x="20594" y="2104244"/>
                  <a:pt x="50645" y="2404752"/>
                  <a:pt x="175141" y="2608667"/>
                </a:cubicBezTo>
                <a:cubicBezTo>
                  <a:pt x="299637" y="2812582"/>
                  <a:pt x="514230" y="2988479"/>
                  <a:pt x="754690" y="3085185"/>
                </a:cubicBezTo>
                <a:cubicBezTo>
                  <a:pt x="995150" y="3181891"/>
                  <a:pt x="1351248" y="3199494"/>
                  <a:pt x="1617900" y="3188905"/>
                </a:cubicBezTo>
                <a:cubicBezTo>
                  <a:pt x="1884552" y="3178316"/>
                  <a:pt x="2140009" y="3159142"/>
                  <a:pt x="2354603" y="3021653"/>
                </a:cubicBezTo>
                <a:cubicBezTo>
                  <a:pt x="2569197" y="2884164"/>
                  <a:pt x="2796480" y="2589492"/>
                  <a:pt x="2905462" y="2363968"/>
                </a:cubicBezTo>
                <a:cubicBezTo>
                  <a:pt x="3014444" y="2138444"/>
                  <a:pt x="3044983" y="1921793"/>
                  <a:pt x="3008493" y="1668509"/>
                </a:cubicBezTo>
                <a:cubicBezTo>
                  <a:pt x="2972003" y="1415225"/>
                  <a:pt x="2862532" y="1050323"/>
                  <a:pt x="2686521" y="844261"/>
                </a:cubicBezTo>
                <a:cubicBezTo>
                  <a:pt x="2510510" y="638199"/>
                  <a:pt x="2276544" y="524435"/>
                  <a:pt x="1952426" y="432137"/>
                </a:cubicBezTo>
                <a:cubicBezTo>
                  <a:pt x="1628308" y="339839"/>
                  <a:pt x="913310" y="117883"/>
                  <a:pt x="661099" y="88369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8" name="Dowolny kształt 37">
            <a:extLst>
              <a:ext uri="{FF2B5EF4-FFF2-40B4-BE49-F238E27FC236}">
                <a16:creationId xmlns:a16="http://schemas.microsoft.com/office/drawing/2014/main" id="{2050940B-FF60-41A0-ABEE-4255D82FE599}"/>
              </a:ext>
            </a:extLst>
          </p:cNvPr>
          <p:cNvSpPr/>
          <p:nvPr/>
        </p:nvSpPr>
        <p:spPr>
          <a:xfrm>
            <a:off x="7286626" y="2649538"/>
            <a:ext cx="900113" cy="971550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741811 w 3023169"/>
              <a:gd name="connsiteY12" fmla="*/ 290470 h 3191615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661099 w 3023169"/>
              <a:gd name="connsiteY12" fmla="*/ 88369 h 319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91615">
                <a:moveTo>
                  <a:pt x="1848546" y="0"/>
                </a:moveTo>
                <a:cubicBezTo>
                  <a:pt x="1719757" y="37563"/>
                  <a:pt x="982076" y="342942"/>
                  <a:pt x="690296" y="535168"/>
                </a:cubicBezTo>
                <a:cubicBezTo>
                  <a:pt x="398516" y="727394"/>
                  <a:pt x="211630" y="932267"/>
                  <a:pt x="97867" y="1153354"/>
                </a:cubicBezTo>
                <a:cubicBezTo>
                  <a:pt x="-15896" y="1374441"/>
                  <a:pt x="-5164" y="1619140"/>
                  <a:pt x="7715" y="1861692"/>
                </a:cubicBezTo>
                <a:cubicBezTo>
                  <a:pt x="20594" y="2104244"/>
                  <a:pt x="50645" y="2404752"/>
                  <a:pt x="175141" y="2608667"/>
                </a:cubicBezTo>
                <a:cubicBezTo>
                  <a:pt x="299637" y="2812582"/>
                  <a:pt x="514230" y="2988479"/>
                  <a:pt x="754690" y="3085185"/>
                </a:cubicBezTo>
                <a:cubicBezTo>
                  <a:pt x="995150" y="3181891"/>
                  <a:pt x="1351248" y="3199494"/>
                  <a:pt x="1617900" y="3188905"/>
                </a:cubicBezTo>
                <a:cubicBezTo>
                  <a:pt x="1884552" y="3178316"/>
                  <a:pt x="2140009" y="3159142"/>
                  <a:pt x="2354603" y="3021653"/>
                </a:cubicBezTo>
                <a:cubicBezTo>
                  <a:pt x="2569197" y="2884164"/>
                  <a:pt x="2796480" y="2589492"/>
                  <a:pt x="2905462" y="2363968"/>
                </a:cubicBezTo>
                <a:cubicBezTo>
                  <a:pt x="3014444" y="2138444"/>
                  <a:pt x="3044983" y="1921793"/>
                  <a:pt x="3008493" y="1668509"/>
                </a:cubicBezTo>
                <a:cubicBezTo>
                  <a:pt x="2972003" y="1415225"/>
                  <a:pt x="2862532" y="1050323"/>
                  <a:pt x="2686521" y="844261"/>
                </a:cubicBezTo>
                <a:cubicBezTo>
                  <a:pt x="2510510" y="638199"/>
                  <a:pt x="2276544" y="524435"/>
                  <a:pt x="1952426" y="432137"/>
                </a:cubicBezTo>
                <a:cubicBezTo>
                  <a:pt x="1628308" y="339839"/>
                  <a:pt x="913310" y="117883"/>
                  <a:pt x="661099" y="88369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9" name="Dowolny kształt 38">
            <a:extLst>
              <a:ext uri="{FF2B5EF4-FFF2-40B4-BE49-F238E27FC236}">
                <a16:creationId xmlns:a16="http://schemas.microsoft.com/office/drawing/2014/main" id="{A72A0C69-4204-4076-ACA9-CF01A44CFD61}"/>
              </a:ext>
            </a:extLst>
          </p:cNvPr>
          <p:cNvSpPr/>
          <p:nvPr/>
        </p:nvSpPr>
        <p:spPr>
          <a:xfrm>
            <a:off x="9210675" y="2867025"/>
            <a:ext cx="971550" cy="971550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741811 w 3023169"/>
              <a:gd name="connsiteY12" fmla="*/ 290470 h 3191615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661099 w 3023169"/>
              <a:gd name="connsiteY12" fmla="*/ 88369 h 319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91615">
                <a:moveTo>
                  <a:pt x="1848546" y="0"/>
                </a:moveTo>
                <a:cubicBezTo>
                  <a:pt x="1719757" y="37563"/>
                  <a:pt x="982076" y="342942"/>
                  <a:pt x="690296" y="535168"/>
                </a:cubicBezTo>
                <a:cubicBezTo>
                  <a:pt x="398516" y="727394"/>
                  <a:pt x="211630" y="932267"/>
                  <a:pt x="97867" y="1153354"/>
                </a:cubicBezTo>
                <a:cubicBezTo>
                  <a:pt x="-15896" y="1374441"/>
                  <a:pt x="-5164" y="1619140"/>
                  <a:pt x="7715" y="1861692"/>
                </a:cubicBezTo>
                <a:cubicBezTo>
                  <a:pt x="20594" y="2104244"/>
                  <a:pt x="50645" y="2404752"/>
                  <a:pt x="175141" y="2608667"/>
                </a:cubicBezTo>
                <a:cubicBezTo>
                  <a:pt x="299637" y="2812582"/>
                  <a:pt x="514230" y="2988479"/>
                  <a:pt x="754690" y="3085185"/>
                </a:cubicBezTo>
                <a:cubicBezTo>
                  <a:pt x="995150" y="3181891"/>
                  <a:pt x="1351248" y="3199494"/>
                  <a:pt x="1617900" y="3188905"/>
                </a:cubicBezTo>
                <a:cubicBezTo>
                  <a:pt x="1884552" y="3178316"/>
                  <a:pt x="2140009" y="3159142"/>
                  <a:pt x="2354603" y="3021653"/>
                </a:cubicBezTo>
                <a:cubicBezTo>
                  <a:pt x="2569197" y="2884164"/>
                  <a:pt x="2796480" y="2589492"/>
                  <a:pt x="2905462" y="2363968"/>
                </a:cubicBezTo>
                <a:cubicBezTo>
                  <a:pt x="3014444" y="2138444"/>
                  <a:pt x="3044983" y="1921793"/>
                  <a:pt x="3008493" y="1668509"/>
                </a:cubicBezTo>
                <a:cubicBezTo>
                  <a:pt x="2972003" y="1415225"/>
                  <a:pt x="2862532" y="1050323"/>
                  <a:pt x="2686521" y="844261"/>
                </a:cubicBezTo>
                <a:cubicBezTo>
                  <a:pt x="2510510" y="638199"/>
                  <a:pt x="2276544" y="524435"/>
                  <a:pt x="1952426" y="432137"/>
                </a:cubicBezTo>
                <a:cubicBezTo>
                  <a:pt x="1628308" y="339839"/>
                  <a:pt x="913310" y="117883"/>
                  <a:pt x="661099" y="88369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" name="Dowolny kształt 29">
            <a:extLst>
              <a:ext uri="{FF2B5EF4-FFF2-40B4-BE49-F238E27FC236}">
                <a16:creationId xmlns:a16="http://schemas.microsoft.com/office/drawing/2014/main" id="{8173794D-DD3D-4F78-9EB6-09A92121994A}"/>
              </a:ext>
            </a:extLst>
          </p:cNvPr>
          <p:cNvSpPr/>
          <p:nvPr/>
        </p:nvSpPr>
        <p:spPr>
          <a:xfrm>
            <a:off x="7361069" y="4165902"/>
            <a:ext cx="1457142" cy="1813123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741811 w 3023169"/>
              <a:gd name="connsiteY12" fmla="*/ 258928 h 3160073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592035 w 3023169"/>
              <a:gd name="connsiteY12" fmla="*/ 128788 h 316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60073">
                <a:moveTo>
                  <a:pt x="1685882" y="0"/>
                </a:moveTo>
                <a:cubicBezTo>
                  <a:pt x="1557093" y="37563"/>
                  <a:pt x="954965" y="316657"/>
                  <a:pt x="690296" y="503626"/>
                </a:cubicBezTo>
                <a:cubicBezTo>
                  <a:pt x="425627" y="690595"/>
                  <a:pt x="211630" y="900725"/>
                  <a:pt x="97867" y="1121812"/>
                </a:cubicBezTo>
                <a:cubicBezTo>
                  <a:pt x="-15896" y="1342899"/>
                  <a:pt x="-5164" y="1587598"/>
                  <a:pt x="7715" y="1830150"/>
                </a:cubicBezTo>
                <a:cubicBezTo>
                  <a:pt x="20594" y="2072702"/>
                  <a:pt x="50645" y="2373210"/>
                  <a:pt x="175141" y="2577125"/>
                </a:cubicBezTo>
                <a:cubicBezTo>
                  <a:pt x="299637" y="2781040"/>
                  <a:pt x="514230" y="2956937"/>
                  <a:pt x="754690" y="3053643"/>
                </a:cubicBezTo>
                <a:cubicBezTo>
                  <a:pt x="995150" y="3150349"/>
                  <a:pt x="1351248" y="3167952"/>
                  <a:pt x="1617900" y="3157363"/>
                </a:cubicBezTo>
                <a:cubicBezTo>
                  <a:pt x="1884552" y="3146774"/>
                  <a:pt x="2140009" y="3127600"/>
                  <a:pt x="2354603" y="2990111"/>
                </a:cubicBezTo>
                <a:cubicBezTo>
                  <a:pt x="2569197" y="2852622"/>
                  <a:pt x="2796480" y="2557950"/>
                  <a:pt x="2905462" y="2332426"/>
                </a:cubicBezTo>
                <a:cubicBezTo>
                  <a:pt x="3014444" y="2106902"/>
                  <a:pt x="3044983" y="1890251"/>
                  <a:pt x="3008493" y="1636967"/>
                </a:cubicBezTo>
                <a:cubicBezTo>
                  <a:pt x="2972003" y="1383683"/>
                  <a:pt x="2862532" y="1018781"/>
                  <a:pt x="2686521" y="812719"/>
                </a:cubicBezTo>
                <a:cubicBezTo>
                  <a:pt x="2510510" y="606657"/>
                  <a:pt x="2276544" y="492893"/>
                  <a:pt x="1952426" y="400595"/>
                </a:cubicBezTo>
                <a:cubicBezTo>
                  <a:pt x="1628308" y="308297"/>
                  <a:pt x="844246" y="158302"/>
                  <a:pt x="592035" y="12878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>
            <a:extLst>
              <a:ext uri="{FF2B5EF4-FFF2-40B4-BE49-F238E27FC236}">
                <a16:creationId xmlns:a16="http://schemas.microsoft.com/office/drawing/2014/main" id="{29315FB1-9ED4-46D0-BBE1-C39BC4BB05DF}"/>
              </a:ext>
            </a:extLst>
          </p:cNvPr>
          <p:cNvSpPr/>
          <p:nvPr/>
        </p:nvSpPr>
        <p:spPr>
          <a:xfrm>
            <a:off x="1731963" y="204788"/>
            <a:ext cx="8756650" cy="6457950"/>
          </a:xfrm>
          <a:custGeom>
            <a:avLst/>
            <a:gdLst>
              <a:gd name="connsiteX0" fmla="*/ 303746 w 8778115"/>
              <a:gd name="connsiteY0" fmla="*/ 822022 h 6480331"/>
              <a:gd name="connsiteX1" fmla="*/ 329503 w 8778115"/>
              <a:gd name="connsiteY1" fmla="*/ 603082 h 6480331"/>
              <a:gd name="connsiteX2" fmla="*/ 213593 w 8778115"/>
              <a:gd name="connsiteY2" fmla="*/ 397020 h 6480331"/>
              <a:gd name="connsiteX3" fmla="*/ 329503 w 8778115"/>
              <a:gd name="connsiteY3" fmla="*/ 113684 h 6480331"/>
              <a:gd name="connsiteX4" fmla="*/ 1153751 w 8778115"/>
              <a:gd name="connsiteY4" fmla="*/ 178079 h 6480331"/>
              <a:gd name="connsiteX5" fmla="*/ 1552996 w 8778115"/>
              <a:gd name="connsiteY5" fmla="*/ 23532 h 6480331"/>
              <a:gd name="connsiteX6" fmla="*/ 2093909 w 8778115"/>
              <a:gd name="connsiteY6" fmla="*/ 229594 h 6480331"/>
              <a:gd name="connsiteX7" fmla="*/ 2776489 w 8778115"/>
              <a:gd name="connsiteY7" fmla="*/ 319746 h 6480331"/>
              <a:gd name="connsiteX8" fmla="*/ 3137098 w 8778115"/>
              <a:gd name="connsiteY8" fmla="*/ 126563 h 6480331"/>
              <a:gd name="connsiteX9" fmla="*/ 3845436 w 8778115"/>
              <a:gd name="connsiteY9" fmla="*/ 62169 h 6480331"/>
              <a:gd name="connsiteX10" fmla="*/ 4270439 w 8778115"/>
              <a:gd name="connsiteY10" fmla="*/ 358383 h 6480331"/>
              <a:gd name="connsiteX11" fmla="*/ 4965898 w 8778115"/>
              <a:gd name="connsiteY11" fmla="*/ 384141 h 6480331"/>
              <a:gd name="connsiteX12" fmla="*/ 5300748 w 8778115"/>
              <a:gd name="connsiteY12" fmla="*/ 10653 h 6480331"/>
              <a:gd name="connsiteX13" fmla="*/ 6266664 w 8778115"/>
              <a:gd name="connsiteY13" fmla="*/ 126563 h 6480331"/>
              <a:gd name="connsiteX14" fmla="*/ 6575757 w 8778115"/>
              <a:gd name="connsiteY14" fmla="*/ 384141 h 6480331"/>
              <a:gd name="connsiteX15" fmla="*/ 7245458 w 8778115"/>
              <a:gd name="connsiteY15" fmla="*/ 319746 h 6480331"/>
              <a:gd name="connsiteX16" fmla="*/ 8031070 w 8778115"/>
              <a:gd name="connsiteY16" fmla="*/ 36411 h 6480331"/>
              <a:gd name="connsiteX17" fmla="*/ 8546224 w 8778115"/>
              <a:gd name="connsiteY17" fmla="*/ 75048 h 6480331"/>
              <a:gd name="connsiteX18" fmla="*/ 8739408 w 8778115"/>
              <a:gd name="connsiteY18" fmla="*/ 397020 h 6480331"/>
              <a:gd name="connsiteX19" fmla="*/ 8584861 w 8778115"/>
              <a:gd name="connsiteY19" fmla="*/ 912174 h 6480331"/>
              <a:gd name="connsiteX20" fmla="*/ 8778044 w 8778115"/>
              <a:gd name="connsiteY20" fmla="*/ 1568997 h 6480331"/>
              <a:gd name="connsiteX21" fmla="*/ 8559103 w 8778115"/>
              <a:gd name="connsiteY21" fmla="*/ 2547791 h 6480331"/>
              <a:gd name="connsiteX22" fmla="*/ 8752286 w 8778115"/>
              <a:gd name="connsiteY22" fmla="*/ 3346282 h 6480331"/>
              <a:gd name="connsiteX23" fmla="*/ 8571982 w 8778115"/>
              <a:gd name="connsiteY23" fmla="*/ 3977346 h 6480331"/>
              <a:gd name="connsiteX24" fmla="*/ 8662134 w 8778115"/>
              <a:gd name="connsiteY24" fmla="*/ 4711442 h 6480331"/>
              <a:gd name="connsiteX25" fmla="*/ 8520467 w 8778115"/>
              <a:gd name="connsiteY25" fmla="*/ 5278113 h 6480331"/>
              <a:gd name="connsiteX26" fmla="*/ 8752286 w 8778115"/>
              <a:gd name="connsiteY26" fmla="*/ 5973572 h 6480331"/>
              <a:gd name="connsiteX27" fmla="*/ 8559103 w 8778115"/>
              <a:gd name="connsiteY27" fmla="*/ 6450090 h 6480331"/>
              <a:gd name="connsiteX28" fmla="*/ 7503036 w 8778115"/>
              <a:gd name="connsiteY28" fmla="*/ 6231149 h 6480331"/>
              <a:gd name="connsiteX29" fmla="*/ 6640151 w 8778115"/>
              <a:gd name="connsiteY29" fmla="*/ 6424332 h 6480331"/>
              <a:gd name="connsiteX30" fmla="*/ 5184839 w 8778115"/>
              <a:gd name="connsiteY30" fmla="*/ 6295543 h 6480331"/>
              <a:gd name="connsiteX31" fmla="*/ 3690889 w 8778115"/>
              <a:gd name="connsiteY31" fmla="*/ 6424332 h 6480331"/>
              <a:gd name="connsiteX32" fmla="*/ 2995430 w 8778115"/>
              <a:gd name="connsiteY32" fmla="*/ 6140997 h 6480331"/>
              <a:gd name="connsiteX33" fmla="*/ 2274213 w 8778115"/>
              <a:gd name="connsiteY33" fmla="*/ 6475848 h 6480331"/>
              <a:gd name="connsiteX34" fmla="*/ 1385571 w 8778115"/>
              <a:gd name="connsiteY34" fmla="*/ 6321301 h 6480331"/>
              <a:gd name="connsiteX35" fmla="*/ 767385 w 8778115"/>
              <a:gd name="connsiteY35" fmla="*/ 6140997 h 6480331"/>
              <a:gd name="connsiteX36" fmla="*/ 136320 w 8778115"/>
              <a:gd name="connsiteY36" fmla="*/ 6385696 h 6480331"/>
              <a:gd name="connsiteX37" fmla="*/ 20410 w 8778115"/>
              <a:gd name="connsiteY37" fmla="*/ 5548569 h 6480331"/>
              <a:gd name="connsiteX38" fmla="*/ 432534 w 8778115"/>
              <a:gd name="connsiteY38" fmla="*/ 4917504 h 6480331"/>
              <a:gd name="connsiteX39" fmla="*/ 226472 w 8778115"/>
              <a:gd name="connsiteY39" fmla="*/ 4119014 h 6480331"/>
              <a:gd name="connsiteX40" fmla="*/ 445413 w 8778115"/>
              <a:gd name="connsiteY40" fmla="*/ 3384918 h 6480331"/>
              <a:gd name="connsiteX41" fmla="*/ 110562 w 8778115"/>
              <a:gd name="connsiteY41" fmla="*/ 2419003 h 6480331"/>
              <a:gd name="connsiteX42" fmla="*/ 355261 w 8778115"/>
              <a:gd name="connsiteY42" fmla="*/ 1672028 h 6480331"/>
              <a:gd name="connsiteX43" fmla="*/ 226472 w 8778115"/>
              <a:gd name="connsiteY43" fmla="*/ 1118236 h 6480331"/>
              <a:gd name="connsiteX44" fmla="*/ 303746 w 8778115"/>
              <a:gd name="connsiteY44" fmla="*/ 822022 h 6480331"/>
              <a:gd name="connsiteX0" fmla="*/ 303746 w 8778115"/>
              <a:gd name="connsiteY0" fmla="*/ 820524 h 6478833"/>
              <a:gd name="connsiteX1" fmla="*/ 329503 w 8778115"/>
              <a:gd name="connsiteY1" fmla="*/ 601584 h 6478833"/>
              <a:gd name="connsiteX2" fmla="*/ 213593 w 8778115"/>
              <a:gd name="connsiteY2" fmla="*/ 395522 h 6478833"/>
              <a:gd name="connsiteX3" fmla="*/ 329503 w 8778115"/>
              <a:gd name="connsiteY3" fmla="*/ 112186 h 6478833"/>
              <a:gd name="connsiteX4" fmla="*/ 1153751 w 8778115"/>
              <a:gd name="connsiteY4" fmla="*/ 176581 h 6478833"/>
              <a:gd name="connsiteX5" fmla="*/ 1552996 w 8778115"/>
              <a:gd name="connsiteY5" fmla="*/ 22034 h 6478833"/>
              <a:gd name="connsiteX6" fmla="*/ 2093909 w 8778115"/>
              <a:gd name="connsiteY6" fmla="*/ 228096 h 6478833"/>
              <a:gd name="connsiteX7" fmla="*/ 2776489 w 8778115"/>
              <a:gd name="connsiteY7" fmla="*/ 318248 h 6478833"/>
              <a:gd name="connsiteX8" fmla="*/ 3137098 w 8778115"/>
              <a:gd name="connsiteY8" fmla="*/ 125065 h 6478833"/>
              <a:gd name="connsiteX9" fmla="*/ 3845436 w 8778115"/>
              <a:gd name="connsiteY9" fmla="*/ 60671 h 6478833"/>
              <a:gd name="connsiteX10" fmla="*/ 4270439 w 8778115"/>
              <a:gd name="connsiteY10" fmla="*/ 356885 h 6478833"/>
              <a:gd name="connsiteX11" fmla="*/ 5300748 w 8778115"/>
              <a:gd name="connsiteY11" fmla="*/ 9155 h 6478833"/>
              <a:gd name="connsiteX12" fmla="*/ 6266664 w 8778115"/>
              <a:gd name="connsiteY12" fmla="*/ 125065 h 6478833"/>
              <a:gd name="connsiteX13" fmla="*/ 6575757 w 8778115"/>
              <a:gd name="connsiteY13" fmla="*/ 382643 h 6478833"/>
              <a:gd name="connsiteX14" fmla="*/ 7245458 w 8778115"/>
              <a:gd name="connsiteY14" fmla="*/ 318248 h 6478833"/>
              <a:gd name="connsiteX15" fmla="*/ 8031070 w 8778115"/>
              <a:gd name="connsiteY15" fmla="*/ 34913 h 6478833"/>
              <a:gd name="connsiteX16" fmla="*/ 8546224 w 8778115"/>
              <a:gd name="connsiteY16" fmla="*/ 73550 h 6478833"/>
              <a:gd name="connsiteX17" fmla="*/ 8739408 w 8778115"/>
              <a:gd name="connsiteY17" fmla="*/ 395522 h 6478833"/>
              <a:gd name="connsiteX18" fmla="*/ 8584861 w 8778115"/>
              <a:gd name="connsiteY18" fmla="*/ 910676 h 6478833"/>
              <a:gd name="connsiteX19" fmla="*/ 8778044 w 8778115"/>
              <a:gd name="connsiteY19" fmla="*/ 1567499 h 6478833"/>
              <a:gd name="connsiteX20" fmla="*/ 8559103 w 8778115"/>
              <a:gd name="connsiteY20" fmla="*/ 2546293 h 6478833"/>
              <a:gd name="connsiteX21" fmla="*/ 8752286 w 8778115"/>
              <a:gd name="connsiteY21" fmla="*/ 3344784 h 6478833"/>
              <a:gd name="connsiteX22" fmla="*/ 8571982 w 8778115"/>
              <a:gd name="connsiteY22" fmla="*/ 3975848 h 6478833"/>
              <a:gd name="connsiteX23" fmla="*/ 8662134 w 8778115"/>
              <a:gd name="connsiteY23" fmla="*/ 4709944 h 6478833"/>
              <a:gd name="connsiteX24" fmla="*/ 8520467 w 8778115"/>
              <a:gd name="connsiteY24" fmla="*/ 5276615 h 6478833"/>
              <a:gd name="connsiteX25" fmla="*/ 8752286 w 8778115"/>
              <a:gd name="connsiteY25" fmla="*/ 5972074 h 6478833"/>
              <a:gd name="connsiteX26" fmla="*/ 8559103 w 8778115"/>
              <a:gd name="connsiteY26" fmla="*/ 6448592 h 6478833"/>
              <a:gd name="connsiteX27" fmla="*/ 7503036 w 8778115"/>
              <a:gd name="connsiteY27" fmla="*/ 6229651 h 6478833"/>
              <a:gd name="connsiteX28" fmla="*/ 6640151 w 8778115"/>
              <a:gd name="connsiteY28" fmla="*/ 6422834 h 6478833"/>
              <a:gd name="connsiteX29" fmla="*/ 5184839 w 8778115"/>
              <a:gd name="connsiteY29" fmla="*/ 6294045 h 6478833"/>
              <a:gd name="connsiteX30" fmla="*/ 3690889 w 8778115"/>
              <a:gd name="connsiteY30" fmla="*/ 6422834 h 6478833"/>
              <a:gd name="connsiteX31" fmla="*/ 2995430 w 8778115"/>
              <a:gd name="connsiteY31" fmla="*/ 6139499 h 6478833"/>
              <a:gd name="connsiteX32" fmla="*/ 2274213 w 8778115"/>
              <a:gd name="connsiteY32" fmla="*/ 6474350 h 6478833"/>
              <a:gd name="connsiteX33" fmla="*/ 1385571 w 8778115"/>
              <a:gd name="connsiteY33" fmla="*/ 6319803 h 6478833"/>
              <a:gd name="connsiteX34" fmla="*/ 767385 w 8778115"/>
              <a:gd name="connsiteY34" fmla="*/ 6139499 h 6478833"/>
              <a:gd name="connsiteX35" fmla="*/ 136320 w 8778115"/>
              <a:gd name="connsiteY35" fmla="*/ 6384198 h 6478833"/>
              <a:gd name="connsiteX36" fmla="*/ 20410 w 8778115"/>
              <a:gd name="connsiteY36" fmla="*/ 5547071 h 6478833"/>
              <a:gd name="connsiteX37" fmla="*/ 432534 w 8778115"/>
              <a:gd name="connsiteY37" fmla="*/ 4916006 h 6478833"/>
              <a:gd name="connsiteX38" fmla="*/ 226472 w 8778115"/>
              <a:gd name="connsiteY38" fmla="*/ 4117516 h 6478833"/>
              <a:gd name="connsiteX39" fmla="*/ 445413 w 8778115"/>
              <a:gd name="connsiteY39" fmla="*/ 3383420 h 6478833"/>
              <a:gd name="connsiteX40" fmla="*/ 110562 w 8778115"/>
              <a:gd name="connsiteY40" fmla="*/ 2417505 h 6478833"/>
              <a:gd name="connsiteX41" fmla="*/ 355261 w 8778115"/>
              <a:gd name="connsiteY41" fmla="*/ 1670530 h 6478833"/>
              <a:gd name="connsiteX42" fmla="*/ 226472 w 8778115"/>
              <a:gd name="connsiteY42" fmla="*/ 1116738 h 6478833"/>
              <a:gd name="connsiteX43" fmla="*/ 303746 w 8778115"/>
              <a:gd name="connsiteY43" fmla="*/ 820524 h 6478833"/>
              <a:gd name="connsiteX0" fmla="*/ 303746 w 8778115"/>
              <a:gd name="connsiteY0" fmla="*/ 814532 h 6472841"/>
              <a:gd name="connsiteX1" fmla="*/ 329503 w 8778115"/>
              <a:gd name="connsiteY1" fmla="*/ 595592 h 6472841"/>
              <a:gd name="connsiteX2" fmla="*/ 213593 w 8778115"/>
              <a:gd name="connsiteY2" fmla="*/ 389530 h 6472841"/>
              <a:gd name="connsiteX3" fmla="*/ 329503 w 8778115"/>
              <a:gd name="connsiteY3" fmla="*/ 106194 h 6472841"/>
              <a:gd name="connsiteX4" fmla="*/ 1153751 w 8778115"/>
              <a:gd name="connsiteY4" fmla="*/ 170589 h 6472841"/>
              <a:gd name="connsiteX5" fmla="*/ 1552996 w 8778115"/>
              <a:gd name="connsiteY5" fmla="*/ 16042 h 6472841"/>
              <a:gd name="connsiteX6" fmla="*/ 2093909 w 8778115"/>
              <a:gd name="connsiteY6" fmla="*/ 222104 h 6472841"/>
              <a:gd name="connsiteX7" fmla="*/ 2776489 w 8778115"/>
              <a:gd name="connsiteY7" fmla="*/ 312256 h 6472841"/>
              <a:gd name="connsiteX8" fmla="*/ 3137098 w 8778115"/>
              <a:gd name="connsiteY8" fmla="*/ 119073 h 6472841"/>
              <a:gd name="connsiteX9" fmla="*/ 3845436 w 8778115"/>
              <a:gd name="connsiteY9" fmla="*/ 54679 h 6472841"/>
              <a:gd name="connsiteX10" fmla="*/ 4270439 w 8778115"/>
              <a:gd name="connsiteY10" fmla="*/ 350893 h 6472841"/>
              <a:gd name="connsiteX11" fmla="*/ 4772715 w 8778115"/>
              <a:gd name="connsiteY11" fmla="*/ 234983 h 6472841"/>
              <a:gd name="connsiteX12" fmla="*/ 5300748 w 8778115"/>
              <a:gd name="connsiteY12" fmla="*/ 3163 h 6472841"/>
              <a:gd name="connsiteX13" fmla="*/ 6266664 w 8778115"/>
              <a:gd name="connsiteY13" fmla="*/ 119073 h 6472841"/>
              <a:gd name="connsiteX14" fmla="*/ 6575757 w 8778115"/>
              <a:gd name="connsiteY14" fmla="*/ 376651 h 6472841"/>
              <a:gd name="connsiteX15" fmla="*/ 7245458 w 8778115"/>
              <a:gd name="connsiteY15" fmla="*/ 312256 h 6472841"/>
              <a:gd name="connsiteX16" fmla="*/ 8031070 w 8778115"/>
              <a:gd name="connsiteY16" fmla="*/ 28921 h 6472841"/>
              <a:gd name="connsiteX17" fmla="*/ 8546224 w 8778115"/>
              <a:gd name="connsiteY17" fmla="*/ 67558 h 6472841"/>
              <a:gd name="connsiteX18" fmla="*/ 8739408 w 8778115"/>
              <a:gd name="connsiteY18" fmla="*/ 389530 h 6472841"/>
              <a:gd name="connsiteX19" fmla="*/ 8584861 w 8778115"/>
              <a:gd name="connsiteY19" fmla="*/ 904684 h 6472841"/>
              <a:gd name="connsiteX20" fmla="*/ 8778044 w 8778115"/>
              <a:gd name="connsiteY20" fmla="*/ 1561507 h 6472841"/>
              <a:gd name="connsiteX21" fmla="*/ 8559103 w 8778115"/>
              <a:gd name="connsiteY21" fmla="*/ 2540301 h 6472841"/>
              <a:gd name="connsiteX22" fmla="*/ 8752286 w 8778115"/>
              <a:gd name="connsiteY22" fmla="*/ 3338792 h 6472841"/>
              <a:gd name="connsiteX23" fmla="*/ 8571982 w 8778115"/>
              <a:gd name="connsiteY23" fmla="*/ 3969856 h 6472841"/>
              <a:gd name="connsiteX24" fmla="*/ 8662134 w 8778115"/>
              <a:gd name="connsiteY24" fmla="*/ 4703952 h 6472841"/>
              <a:gd name="connsiteX25" fmla="*/ 8520467 w 8778115"/>
              <a:gd name="connsiteY25" fmla="*/ 5270623 h 6472841"/>
              <a:gd name="connsiteX26" fmla="*/ 8752286 w 8778115"/>
              <a:gd name="connsiteY26" fmla="*/ 5966082 h 6472841"/>
              <a:gd name="connsiteX27" fmla="*/ 8559103 w 8778115"/>
              <a:gd name="connsiteY27" fmla="*/ 6442600 h 6472841"/>
              <a:gd name="connsiteX28" fmla="*/ 7503036 w 8778115"/>
              <a:gd name="connsiteY28" fmla="*/ 6223659 h 6472841"/>
              <a:gd name="connsiteX29" fmla="*/ 6640151 w 8778115"/>
              <a:gd name="connsiteY29" fmla="*/ 6416842 h 6472841"/>
              <a:gd name="connsiteX30" fmla="*/ 5184839 w 8778115"/>
              <a:gd name="connsiteY30" fmla="*/ 6288053 h 6472841"/>
              <a:gd name="connsiteX31" fmla="*/ 3690889 w 8778115"/>
              <a:gd name="connsiteY31" fmla="*/ 6416842 h 6472841"/>
              <a:gd name="connsiteX32" fmla="*/ 2995430 w 8778115"/>
              <a:gd name="connsiteY32" fmla="*/ 6133507 h 6472841"/>
              <a:gd name="connsiteX33" fmla="*/ 2274213 w 8778115"/>
              <a:gd name="connsiteY33" fmla="*/ 6468358 h 6472841"/>
              <a:gd name="connsiteX34" fmla="*/ 1385571 w 8778115"/>
              <a:gd name="connsiteY34" fmla="*/ 6313811 h 6472841"/>
              <a:gd name="connsiteX35" fmla="*/ 767385 w 8778115"/>
              <a:gd name="connsiteY35" fmla="*/ 6133507 h 6472841"/>
              <a:gd name="connsiteX36" fmla="*/ 136320 w 8778115"/>
              <a:gd name="connsiteY36" fmla="*/ 6378206 h 6472841"/>
              <a:gd name="connsiteX37" fmla="*/ 20410 w 8778115"/>
              <a:gd name="connsiteY37" fmla="*/ 5541079 h 6472841"/>
              <a:gd name="connsiteX38" fmla="*/ 432534 w 8778115"/>
              <a:gd name="connsiteY38" fmla="*/ 4910014 h 6472841"/>
              <a:gd name="connsiteX39" fmla="*/ 226472 w 8778115"/>
              <a:gd name="connsiteY39" fmla="*/ 4111524 h 6472841"/>
              <a:gd name="connsiteX40" fmla="*/ 445413 w 8778115"/>
              <a:gd name="connsiteY40" fmla="*/ 3377428 h 6472841"/>
              <a:gd name="connsiteX41" fmla="*/ 110562 w 8778115"/>
              <a:gd name="connsiteY41" fmla="*/ 2411513 h 6472841"/>
              <a:gd name="connsiteX42" fmla="*/ 355261 w 8778115"/>
              <a:gd name="connsiteY42" fmla="*/ 1664538 h 6472841"/>
              <a:gd name="connsiteX43" fmla="*/ 226472 w 8778115"/>
              <a:gd name="connsiteY43" fmla="*/ 1110746 h 6472841"/>
              <a:gd name="connsiteX44" fmla="*/ 303746 w 8778115"/>
              <a:gd name="connsiteY44" fmla="*/ 814532 h 6472841"/>
              <a:gd name="connsiteX0" fmla="*/ 303746 w 8778115"/>
              <a:gd name="connsiteY0" fmla="*/ 813319 h 6471628"/>
              <a:gd name="connsiteX1" fmla="*/ 329503 w 8778115"/>
              <a:gd name="connsiteY1" fmla="*/ 594379 h 6471628"/>
              <a:gd name="connsiteX2" fmla="*/ 213593 w 8778115"/>
              <a:gd name="connsiteY2" fmla="*/ 388317 h 6471628"/>
              <a:gd name="connsiteX3" fmla="*/ 329503 w 8778115"/>
              <a:gd name="connsiteY3" fmla="*/ 104981 h 6471628"/>
              <a:gd name="connsiteX4" fmla="*/ 1153751 w 8778115"/>
              <a:gd name="connsiteY4" fmla="*/ 169376 h 6471628"/>
              <a:gd name="connsiteX5" fmla="*/ 1552996 w 8778115"/>
              <a:gd name="connsiteY5" fmla="*/ 14829 h 6471628"/>
              <a:gd name="connsiteX6" fmla="*/ 2093909 w 8778115"/>
              <a:gd name="connsiteY6" fmla="*/ 220891 h 6471628"/>
              <a:gd name="connsiteX7" fmla="*/ 2776489 w 8778115"/>
              <a:gd name="connsiteY7" fmla="*/ 311043 h 6471628"/>
              <a:gd name="connsiteX8" fmla="*/ 3137098 w 8778115"/>
              <a:gd name="connsiteY8" fmla="*/ 117860 h 6471628"/>
              <a:gd name="connsiteX9" fmla="*/ 3845436 w 8778115"/>
              <a:gd name="connsiteY9" fmla="*/ 53466 h 6471628"/>
              <a:gd name="connsiteX10" fmla="*/ 4270439 w 8778115"/>
              <a:gd name="connsiteY10" fmla="*/ 349680 h 6471628"/>
              <a:gd name="connsiteX11" fmla="*/ 4772715 w 8778115"/>
              <a:gd name="connsiteY11" fmla="*/ 233770 h 6471628"/>
              <a:gd name="connsiteX12" fmla="*/ 5300748 w 8778115"/>
              <a:gd name="connsiteY12" fmla="*/ 1950 h 6471628"/>
              <a:gd name="connsiteX13" fmla="*/ 6575757 w 8778115"/>
              <a:gd name="connsiteY13" fmla="*/ 375438 h 6471628"/>
              <a:gd name="connsiteX14" fmla="*/ 7245458 w 8778115"/>
              <a:gd name="connsiteY14" fmla="*/ 311043 h 6471628"/>
              <a:gd name="connsiteX15" fmla="*/ 8031070 w 8778115"/>
              <a:gd name="connsiteY15" fmla="*/ 27708 h 6471628"/>
              <a:gd name="connsiteX16" fmla="*/ 8546224 w 8778115"/>
              <a:gd name="connsiteY16" fmla="*/ 66345 h 6471628"/>
              <a:gd name="connsiteX17" fmla="*/ 8739408 w 8778115"/>
              <a:gd name="connsiteY17" fmla="*/ 388317 h 6471628"/>
              <a:gd name="connsiteX18" fmla="*/ 8584861 w 8778115"/>
              <a:gd name="connsiteY18" fmla="*/ 903471 h 6471628"/>
              <a:gd name="connsiteX19" fmla="*/ 8778044 w 8778115"/>
              <a:gd name="connsiteY19" fmla="*/ 1560294 h 6471628"/>
              <a:gd name="connsiteX20" fmla="*/ 8559103 w 8778115"/>
              <a:gd name="connsiteY20" fmla="*/ 2539088 h 6471628"/>
              <a:gd name="connsiteX21" fmla="*/ 8752286 w 8778115"/>
              <a:gd name="connsiteY21" fmla="*/ 3337579 h 6471628"/>
              <a:gd name="connsiteX22" fmla="*/ 8571982 w 8778115"/>
              <a:gd name="connsiteY22" fmla="*/ 3968643 h 6471628"/>
              <a:gd name="connsiteX23" fmla="*/ 8662134 w 8778115"/>
              <a:gd name="connsiteY23" fmla="*/ 4702739 h 6471628"/>
              <a:gd name="connsiteX24" fmla="*/ 8520467 w 8778115"/>
              <a:gd name="connsiteY24" fmla="*/ 5269410 h 6471628"/>
              <a:gd name="connsiteX25" fmla="*/ 8752286 w 8778115"/>
              <a:gd name="connsiteY25" fmla="*/ 5964869 h 6471628"/>
              <a:gd name="connsiteX26" fmla="*/ 8559103 w 8778115"/>
              <a:gd name="connsiteY26" fmla="*/ 6441387 h 6471628"/>
              <a:gd name="connsiteX27" fmla="*/ 7503036 w 8778115"/>
              <a:gd name="connsiteY27" fmla="*/ 6222446 h 6471628"/>
              <a:gd name="connsiteX28" fmla="*/ 6640151 w 8778115"/>
              <a:gd name="connsiteY28" fmla="*/ 6415629 h 6471628"/>
              <a:gd name="connsiteX29" fmla="*/ 5184839 w 8778115"/>
              <a:gd name="connsiteY29" fmla="*/ 6286840 h 6471628"/>
              <a:gd name="connsiteX30" fmla="*/ 3690889 w 8778115"/>
              <a:gd name="connsiteY30" fmla="*/ 6415629 h 6471628"/>
              <a:gd name="connsiteX31" fmla="*/ 2995430 w 8778115"/>
              <a:gd name="connsiteY31" fmla="*/ 6132294 h 6471628"/>
              <a:gd name="connsiteX32" fmla="*/ 2274213 w 8778115"/>
              <a:gd name="connsiteY32" fmla="*/ 6467145 h 6471628"/>
              <a:gd name="connsiteX33" fmla="*/ 1385571 w 8778115"/>
              <a:gd name="connsiteY33" fmla="*/ 6312598 h 6471628"/>
              <a:gd name="connsiteX34" fmla="*/ 767385 w 8778115"/>
              <a:gd name="connsiteY34" fmla="*/ 6132294 h 6471628"/>
              <a:gd name="connsiteX35" fmla="*/ 136320 w 8778115"/>
              <a:gd name="connsiteY35" fmla="*/ 6376993 h 6471628"/>
              <a:gd name="connsiteX36" fmla="*/ 20410 w 8778115"/>
              <a:gd name="connsiteY36" fmla="*/ 5539866 h 6471628"/>
              <a:gd name="connsiteX37" fmla="*/ 432534 w 8778115"/>
              <a:gd name="connsiteY37" fmla="*/ 4908801 h 6471628"/>
              <a:gd name="connsiteX38" fmla="*/ 226472 w 8778115"/>
              <a:gd name="connsiteY38" fmla="*/ 4110311 h 6471628"/>
              <a:gd name="connsiteX39" fmla="*/ 445413 w 8778115"/>
              <a:gd name="connsiteY39" fmla="*/ 3376215 h 6471628"/>
              <a:gd name="connsiteX40" fmla="*/ 110562 w 8778115"/>
              <a:gd name="connsiteY40" fmla="*/ 2410300 h 6471628"/>
              <a:gd name="connsiteX41" fmla="*/ 355261 w 8778115"/>
              <a:gd name="connsiteY41" fmla="*/ 1663325 h 6471628"/>
              <a:gd name="connsiteX42" fmla="*/ 226472 w 8778115"/>
              <a:gd name="connsiteY42" fmla="*/ 1109533 h 6471628"/>
              <a:gd name="connsiteX43" fmla="*/ 303746 w 8778115"/>
              <a:gd name="connsiteY43" fmla="*/ 813319 h 6471628"/>
              <a:gd name="connsiteX0" fmla="*/ 303746 w 8778115"/>
              <a:gd name="connsiteY0" fmla="*/ 813319 h 6471628"/>
              <a:gd name="connsiteX1" fmla="*/ 329503 w 8778115"/>
              <a:gd name="connsiteY1" fmla="*/ 594379 h 6471628"/>
              <a:gd name="connsiteX2" fmla="*/ 213593 w 8778115"/>
              <a:gd name="connsiteY2" fmla="*/ 388317 h 6471628"/>
              <a:gd name="connsiteX3" fmla="*/ 329503 w 8778115"/>
              <a:gd name="connsiteY3" fmla="*/ 104981 h 6471628"/>
              <a:gd name="connsiteX4" fmla="*/ 1153751 w 8778115"/>
              <a:gd name="connsiteY4" fmla="*/ 169376 h 6471628"/>
              <a:gd name="connsiteX5" fmla="*/ 1552996 w 8778115"/>
              <a:gd name="connsiteY5" fmla="*/ 14829 h 6471628"/>
              <a:gd name="connsiteX6" fmla="*/ 2093909 w 8778115"/>
              <a:gd name="connsiteY6" fmla="*/ 220891 h 6471628"/>
              <a:gd name="connsiteX7" fmla="*/ 2776489 w 8778115"/>
              <a:gd name="connsiteY7" fmla="*/ 311043 h 6471628"/>
              <a:gd name="connsiteX8" fmla="*/ 3137098 w 8778115"/>
              <a:gd name="connsiteY8" fmla="*/ 117860 h 6471628"/>
              <a:gd name="connsiteX9" fmla="*/ 3845436 w 8778115"/>
              <a:gd name="connsiteY9" fmla="*/ 53466 h 6471628"/>
              <a:gd name="connsiteX10" fmla="*/ 4270439 w 8778115"/>
              <a:gd name="connsiteY10" fmla="*/ 349680 h 6471628"/>
              <a:gd name="connsiteX11" fmla="*/ 4772715 w 8778115"/>
              <a:gd name="connsiteY11" fmla="*/ 233770 h 6471628"/>
              <a:gd name="connsiteX12" fmla="*/ 5764387 w 8778115"/>
              <a:gd name="connsiteY12" fmla="*/ 1950 h 6471628"/>
              <a:gd name="connsiteX13" fmla="*/ 6575757 w 8778115"/>
              <a:gd name="connsiteY13" fmla="*/ 375438 h 6471628"/>
              <a:gd name="connsiteX14" fmla="*/ 7245458 w 8778115"/>
              <a:gd name="connsiteY14" fmla="*/ 311043 h 6471628"/>
              <a:gd name="connsiteX15" fmla="*/ 8031070 w 8778115"/>
              <a:gd name="connsiteY15" fmla="*/ 27708 h 6471628"/>
              <a:gd name="connsiteX16" fmla="*/ 8546224 w 8778115"/>
              <a:gd name="connsiteY16" fmla="*/ 66345 h 6471628"/>
              <a:gd name="connsiteX17" fmla="*/ 8739408 w 8778115"/>
              <a:gd name="connsiteY17" fmla="*/ 388317 h 6471628"/>
              <a:gd name="connsiteX18" fmla="*/ 8584861 w 8778115"/>
              <a:gd name="connsiteY18" fmla="*/ 903471 h 6471628"/>
              <a:gd name="connsiteX19" fmla="*/ 8778044 w 8778115"/>
              <a:gd name="connsiteY19" fmla="*/ 1560294 h 6471628"/>
              <a:gd name="connsiteX20" fmla="*/ 8559103 w 8778115"/>
              <a:gd name="connsiteY20" fmla="*/ 2539088 h 6471628"/>
              <a:gd name="connsiteX21" fmla="*/ 8752286 w 8778115"/>
              <a:gd name="connsiteY21" fmla="*/ 3337579 h 6471628"/>
              <a:gd name="connsiteX22" fmla="*/ 8571982 w 8778115"/>
              <a:gd name="connsiteY22" fmla="*/ 3968643 h 6471628"/>
              <a:gd name="connsiteX23" fmla="*/ 8662134 w 8778115"/>
              <a:gd name="connsiteY23" fmla="*/ 4702739 h 6471628"/>
              <a:gd name="connsiteX24" fmla="*/ 8520467 w 8778115"/>
              <a:gd name="connsiteY24" fmla="*/ 5269410 h 6471628"/>
              <a:gd name="connsiteX25" fmla="*/ 8752286 w 8778115"/>
              <a:gd name="connsiteY25" fmla="*/ 5964869 h 6471628"/>
              <a:gd name="connsiteX26" fmla="*/ 8559103 w 8778115"/>
              <a:gd name="connsiteY26" fmla="*/ 6441387 h 6471628"/>
              <a:gd name="connsiteX27" fmla="*/ 7503036 w 8778115"/>
              <a:gd name="connsiteY27" fmla="*/ 6222446 h 6471628"/>
              <a:gd name="connsiteX28" fmla="*/ 6640151 w 8778115"/>
              <a:gd name="connsiteY28" fmla="*/ 6415629 h 6471628"/>
              <a:gd name="connsiteX29" fmla="*/ 5184839 w 8778115"/>
              <a:gd name="connsiteY29" fmla="*/ 6286840 h 6471628"/>
              <a:gd name="connsiteX30" fmla="*/ 3690889 w 8778115"/>
              <a:gd name="connsiteY30" fmla="*/ 6415629 h 6471628"/>
              <a:gd name="connsiteX31" fmla="*/ 2995430 w 8778115"/>
              <a:gd name="connsiteY31" fmla="*/ 6132294 h 6471628"/>
              <a:gd name="connsiteX32" fmla="*/ 2274213 w 8778115"/>
              <a:gd name="connsiteY32" fmla="*/ 6467145 h 6471628"/>
              <a:gd name="connsiteX33" fmla="*/ 1385571 w 8778115"/>
              <a:gd name="connsiteY33" fmla="*/ 6312598 h 6471628"/>
              <a:gd name="connsiteX34" fmla="*/ 767385 w 8778115"/>
              <a:gd name="connsiteY34" fmla="*/ 6132294 h 6471628"/>
              <a:gd name="connsiteX35" fmla="*/ 136320 w 8778115"/>
              <a:gd name="connsiteY35" fmla="*/ 6376993 h 6471628"/>
              <a:gd name="connsiteX36" fmla="*/ 20410 w 8778115"/>
              <a:gd name="connsiteY36" fmla="*/ 5539866 h 6471628"/>
              <a:gd name="connsiteX37" fmla="*/ 432534 w 8778115"/>
              <a:gd name="connsiteY37" fmla="*/ 4908801 h 6471628"/>
              <a:gd name="connsiteX38" fmla="*/ 226472 w 8778115"/>
              <a:gd name="connsiteY38" fmla="*/ 4110311 h 6471628"/>
              <a:gd name="connsiteX39" fmla="*/ 445413 w 8778115"/>
              <a:gd name="connsiteY39" fmla="*/ 3376215 h 6471628"/>
              <a:gd name="connsiteX40" fmla="*/ 110562 w 8778115"/>
              <a:gd name="connsiteY40" fmla="*/ 2410300 h 6471628"/>
              <a:gd name="connsiteX41" fmla="*/ 355261 w 8778115"/>
              <a:gd name="connsiteY41" fmla="*/ 1663325 h 6471628"/>
              <a:gd name="connsiteX42" fmla="*/ 226472 w 8778115"/>
              <a:gd name="connsiteY42" fmla="*/ 1109533 h 6471628"/>
              <a:gd name="connsiteX43" fmla="*/ 303746 w 8778115"/>
              <a:gd name="connsiteY43" fmla="*/ 813319 h 6471628"/>
              <a:gd name="connsiteX0" fmla="*/ 303746 w 8778115"/>
              <a:gd name="connsiteY0" fmla="*/ 811409 h 6469718"/>
              <a:gd name="connsiteX1" fmla="*/ 329503 w 8778115"/>
              <a:gd name="connsiteY1" fmla="*/ 592469 h 6469718"/>
              <a:gd name="connsiteX2" fmla="*/ 213593 w 8778115"/>
              <a:gd name="connsiteY2" fmla="*/ 386407 h 6469718"/>
              <a:gd name="connsiteX3" fmla="*/ 329503 w 8778115"/>
              <a:gd name="connsiteY3" fmla="*/ 103071 h 6469718"/>
              <a:gd name="connsiteX4" fmla="*/ 1153751 w 8778115"/>
              <a:gd name="connsiteY4" fmla="*/ 167466 h 6469718"/>
              <a:gd name="connsiteX5" fmla="*/ 1552996 w 8778115"/>
              <a:gd name="connsiteY5" fmla="*/ 12919 h 6469718"/>
              <a:gd name="connsiteX6" fmla="*/ 2093909 w 8778115"/>
              <a:gd name="connsiteY6" fmla="*/ 218981 h 6469718"/>
              <a:gd name="connsiteX7" fmla="*/ 2776489 w 8778115"/>
              <a:gd name="connsiteY7" fmla="*/ 309133 h 6469718"/>
              <a:gd name="connsiteX8" fmla="*/ 3137098 w 8778115"/>
              <a:gd name="connsiteY8" fmla="*/ 115950 h 6469718"/>
              <a:gd name="connsiteX9" fmla="*/ 3845436 w 8778115"/>
              <a:gd name="connsiteY9" fmla="*/ 51556 h 6469718"/>
              <a:gd name="connsiteX10" fmla="*/ 4270439 w 8778115"/>
              <a:gd name="connsiteY10" fmla="*/ 347770 h 6469718"/>
              <a:gd name="connsiteX11" fmla="*/ 5764387 w 8778115"/>
              <a:gd name="connsiteY11" fmla="*/ 40 h 6469718"/>
              <a:gd name="connsiteX12" fmla="*/ 6575757 w 8778115"/>
              <a:gd name="connsiteY12" fmla="*/ 373528 h 6469718"/>
              <a:gd name="connsiteX13" fmla="*/ 7245458 w 8778115"/>
              <a:gd name="connsiteY13" fmla="*/ 309133 h 6469718"/>
              <a:gd name="connsiteX14" fmla="*/ 8031070 w 8778115"/>
              <a:gd name="connsiteY14" fmla="*/ 25798 h 6469718"/>
              <a:gd name="connsiteX15" fmla="*/ 8546224 w 8778115"/>
              <a:gd name="connsiteY15" fmla="*/ 64435 h 6469718"/>
              <a:gd name="connsiteX16" fmla="*/ 8739408 w 8778115"/>
              <a:gd name="connsiteY16" fmla="*/ 386407 h 6469718"/>
              <a:gd name="connsiteX17" fmla="*/ 8584861 w 8778115"/>
              <a:gd name="connsiteY17" fmla="*/ 901561 h 6469718"/>
              <a:gd name="connsiteX18" fmla="*/ 8778044 w 8778115"/>
              <a:gd name="connsiteY18" fmla="*/ 1558384 h 6469718"/>
              <a:gd name="connsiteX19" fmla="*/ 8559103 w 8778115"/>
              <a:gd name="connsiteY19" fmla="*/ 2537178 h 6469718"/>
              <a:gd name="connsiteX20" fmla="*/ 8752286 w 8778115"/>
              <a:gd name="connsiteY20" fmla="*/ 3335669 h 6469718"/>
              <a:gd name="connsiteX21" fmla="*/ 8571982 w 8778115"/>
              <a:gd name="connsiteY21" fmla="*/ 3966733 h 6469718"/>
              <a:gd name="connsiteX22" fmla="*/ 8662134 w 8778115"/>
              <a:gd name="connsiteY22" fmla="*/ 4700829 h 6469718"/>
              <a:gd name="connsiteX23" fmla="*/ 8520467 w 8778115"/>
              <a:gd name="connsiteY23" fmla="*/ 5267500 h 6469718"/>
              <a:gd name="connsiteX24" fmla="*/ 8752286 w 8778115"/>
              <a:gd name="connsiteY24" fmla="*/ 5962959 h 6469718"/>
              <a:gd name="connsiteX25" fmla="*/ 8559103 w 8778115"/>
              <a:gd name="connsiteY25" fmla="*/ 6439477 h 6469718"/>
              <a:gd name="connsiteX26" fmla="*/ 7503036 w 8778115"/>
              <a:gd name="connsiteY26" fmla="*/ 6220536 h 6469718"/>
              <a:gd name="connsiteX27" fmla="*/ 6640151 w 8778115"/>
              <a:gd name="connsiteY27" fmla="*/ 6413719 h 6469718"/>
              <a:gd name="connsiteX28" fmla="*/ 5184839 w 8778115"/>
              <a:gd name="connsiteY28" fmla="*/ 6284930 h 6469718"/>
              <a:gd name="connsiteX29" fmla="*/ 3690889 w 8778115"/>
              <a:gd name="connsiteY29" fmla="*/ 6413719 h 6469718"/>
              <a:gd name="connsiteX30" fmla="*/ 2995430 w 8778115"/>
              <a:gd name="connsiteY30" fmla="*/ 6130384 h 6469718"/>
              <a:gd name="connsiteX31" fmla="*/ 2274213 w 8778115"/>
              <a:gd name="connsiteY31" fmla="*/ 6465235 h 6469718"/>
              <a:gd name="connsiteX32" fmla="*/ 1385571 w 8778115"/>
              <a:gd name="connsiteY32" fmla="*/ 6310688 h 6469718"/>
              <a:gd name="connsiteX33" fmla="*/ 767385 w 8778115"/>
              <a:gd name="connsiteY33" fmla="*/ 6130384 h 6469718"/>
              <a:gd name="connsiteX34" fmla="*/ 136320 w 8778115"/>
              <a:gd name="connsiteY34" fmla="*/ 6375083 h 6469718"/>
              <a:gd name="connsiteX35" fmla="*/ 20410 w 8778115"/>
              <a:gd name="connsiteY35" fmla="*/ 5537956 h 6469718"/>
              <a:gd name="connsiteX36" fmla="*/ 432534 w 8778115"/>
              <a:gd name="connsiteY36" fmla="*/ 4906891 h 6469718"/>
              <a:gd name="connsiteX37" fmla="*/ 226472 w 8778115"/>
              <a:gd name="connsiteY37" fmla="*/ 4108401 h 6469718"/>
              <a:gd name="connsiteX38" fmla="*/ 445413 w 8778115"/>
              <a:gd name="connsiteY38" fmla="*/ 3374305 h 6469718"/>
              <a:gd name="connsiteX39" fmla="*/ 110562 w 8778115"/>
              <a:gd name="connsiteY39" fmla="*/ 2408390 h 6469718"/>
              <a:gd name="connsiteX40" fmla="*/ 355261 w 8778115"/>
              <a:gd name="connsiteY40" fmla="*/ 1661415 h 6469718"/>
              <a:gd name="connsiteX41" fmla="*/ 226472 w 8778115"/>
              <a:gd name="connsiteY41" fmla="*/ 1107623 h 6469718"/>
              <a:gd name="connsiteX42" fmla="*/ 303746 w 8778115"/>
              <a:gd name="connsiteY42" fmla="*/ 811409 h 6469718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776489 w 8778115"/>
              <a:gd name="connsiteY7" fmla="*/ 309854 h 6470439"/>
              <a:gd name="connsiteX8" fmla="*/ 3137098 w 8778115"/>
              <a:gd name="connsiteY8" fmla="*/ 116671 h 6470439"/>
              <a:gd name="connsiteX9" fmla="*/ 3845436 w 8778115"/>
              <a:gd name="connsiteY9" fmla="*/ 52277 h 6470439"/>
              <a:gd name="connsiteX10" fmla="*/ 4734078 w 8778115"/>
              <a:gd name="connsiteY10" fmla="*/ 271218 h 6470439"/>
              <a:gd name="connsiteX11" fmla="*/ 5764387 w 8778115"/>
              <a:gd name="connsiteY11" fmla="*/ 761 h 6470439"/>
              <a:gd name="connsiteX12" fmla="*/ 6575757 w 8778115"/>
              <a:gd name="connsiteY12" fmla="*/ 374249 h 6470439"/>
              <a:gd name="connsiteX13" fmla="*/ 7245458 w 8778115"/>
              <a:gd name="connsiteY13" fmla="*/ 309854 h 6470439"/>
              <a:gd name="connsiteX14" fmla="*/ 8031070 w 8778115"/>
              <a:gd name="connsiteY14" fmla="*/ 26519 h 6470439"/>
              <a:gd name="connsiteX15" fmla="*/ 8546224 w 8778115"/>
              <a:gd name="connsiteY15" fmla="*/ 65156 h 6470439"/>
              <a:gd name="connsiteX16" fmla="*/ 8739408 w 8778115"/>
              <a:gd name="connsiteY16" fmla="*/ 387128 h 6470439"/>
              <a:gd name="connsiteX17" fmla="*/ 8584861 w 8778115"/>
              <a:gd name="connsiteY17" fmla="*/ 902282 h 6470439"/>
              <a:gd name="connsiteX18" fmla="*/ 8778044 w 8778115"/>
              <a:gd name="connsiteY18" fmla="*/ 1559105 h 6470439"/>
              <a:gd name="connsiteX19" fmla="*/ 8559103 w 8778115"/>
              <a:gd name="connsiteY19" fmla="*/ 2537899 h 6470439"/>
              <a:gd name="connsiteX20" fmla="*/ 8752286 w 8778115"/>
              <a:gd name="connsiteY20" fmla="*/ 3336390 h 6470439"/>
              <a:gd name="connsiteX21" fmla="*/ 8571982 w 8778115"/>
              <a:gd name="connsiteY21" fmla="*/ 3967454 h 6470439"/>
              <a:gd name="connsiteX22" fmla="*/ 8662134 w 8778115"/>
              <a:gd name="connsiteY22" fmla="*/ 4701550 h 6470439"/>
              <a:gd name="connsiteX23" fmla="*/ 8520467 w 8778115"/>
              <a:gd name="connsiteY23" fmla="*/ 5268221 h 6470439"/>
              <a:gd name="connsiteX24" fmla="*/ 8752286 w 8778115"/>
              <a:gd name="connsiteY24" fmla="*/ 5963680 h 6470439"/>
              <a:gd name="connsiteX25" fmla="*/ 8559103 w 8778115"/>
              <a:gd name="connsiteY25" fmla="*/ 6440198 h 6470439"/>
              <a:gd name="connsiteX26" fmla="*/ 7503036 w 8778115"/>
              <a:gd name="connsiteY26" fmla="*/ 6221257 h 6470439"/>
              <a:gd name="connsiteX27" fmla="*/ 6640151 w 8778115"/>
              <a:gd name="connsiteY27" fmla="*/ 6414440 h 6470439"/>
              <a:gd name="connsiteX28" fmla="*/ 5184839 w 8778115"/>
              <a:gd name="connsiteY28" fmla="*/ 6285651 h 6470439"/>
              <a:gd name="connsiteX29" fmla="*/ 3690889 w 8778115"/>
              <a:gd name="connsiteY29" fmla="*/ 6414440 h 6470439"/>
              <a:gd name="connsiteX30" fmla="*/ 2995430 w 8778115"/>
              <a:gd name="connsiteY30" fmla="*/ 6131105 h 6470439"/>
              <a:gd name="connsiteX31" fmla="*/ 2274213 w 8778115"/>
              <a:gd name="connsiteY31" fmla="*/ 6465956 h 6470439"/>
              <a:gd name="connsiteX32" fmla="*/ 1385571 w 8778115"/>
              <a:gd name="connsiteY32" fmla="*/ 6311409 h 6470439"/>
              <a:gd name="connsiteX33" fmla="*/ 767385 w 8778115"/>
              <a:gd name="connsiteY33" fmla="*/ 6131105 h 6470439"/>
              <a:gd name="connsiteX34" fmla="*/ 136320 w 8778115"/>
              <a:gd name="connsiteY34" fmla="*/ 6375804 h 6470439"/>
              <a:gd name="connsiteX35" fmla="*/ 20410 w 8778115"/>
              <a:gd name="connsiteY35" fmla="*/ 5538677 h 6470439"/>
              <a:gd name="connsiteX36" fmla="*/ 432534 w 8778115"/>
              <a:gd name="connsiteY36" fmla="*/ 4907612 h 6470439"/>
              <a:gd name="connsiteX37" fmla="*/ 226472 w 8778115"/>
              <a:gd name="connsiteY37" fmla="*/ 4109122 h 6470439"/>
              <a:gd name="connsiteX38" fmla="*/ 445413 w 8778115"/>
              <a:gd name="connsiteY38" fmla="*/ 3375026 h 6470439"/>
              <a:gd name="connsiteX39" fmla="*/ 110562 w 8778115"/>
              <a:gd name="connsiteY39" fmla="*/ 2409111 h 6470439"/>
              <a:gd name="connsiteX40" fmla="*/ 355261 w 8778115"/>
              <a:gd name="connsiteY40" fmla="*/ 1662136 h 6470439"/>
              <a:gd name="connsiteX41" fmla="*/ 226472 w 8778115"/>
              <a:gd name="connsiteY41" fmla="*/ 1108344 h 6470439"/>
              <a:gd name="connsiteX42" fmla="*/ 303746 w 8778115"/>
              <a:gd name="connsiteY42" fmla="*/ 812130 h 6470439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776489 w 8778115"/>
              <a:gd name="connsiteY7" fmla="*/ 309854 h 6470439"/>
              <a:gd name="connsiteX8" fmla="*/ 3845436 w 8778115"/>
              <a:gd name="connsiteY8" fmla="*/ 52277 h 6470439"/>
              <a:gd name="connsiteX9" fmla="*/ 4734078 w 8778115"/>
              <a:gd name="connsiteY9" fmla="*/ 271218 h 6470439"/>
              <a:gd name="connsiteX10" fmla="*/ 5764387 w 8778115"/>
              <a:gd name="connsiteY10" fmla="*/ 761 h 6470439"/>
              <a:gd name="connsiteX11" fmla="*/ 6575757 w 8778115"/>
              <a:gd name="connsiteY11" fmla="*/ 374249 h 6470439"/>
              <a:gd name="connsiteX12" fmla="*/ 7245458 w 8778115"/>
              <a:gd name="connsiteY12" fmla="*/ 309854 h 6470439"/>
              <a:gd name="connsiteX13" fmla="*/ 8031070 w 8778115"/>
              <a:gd name="connsiteY13" fmla="*/ 26519 h 6470439"/>
              <a:gd name="connsiteX14" fmla="*/ 8546224 w 8778115"/>
              <a:gd name="connsiteY14" fmla="*/ 65156 h 6470439"/>
              <a:gd name="connsiteX15" fmla="*/ 8739408 w 8778115"/>
              <a:gd name="connsiteY15" fmla="*/ 387128 h 6470439"/>
              <a:gd name="connsiteX16" fmla="*/ 8584861 w 8778115"/>
              <a:gd name="connsiteY16" fmla="*/ 902282 h 6470439"/>
              <a:gd name="connsiteX17" fmla="*/ 8778044 w 8778115"/>
              <a:gd name="connsiteY17" fmla="*/ 1559105 h 6470439"/>
              <a:gd name="connsiteX18" fmla="*/ 8559103 w 8778115"/>
              <a:gd name="connsiteY18" fmla="*/ 2537899 h 6470439"/>
              <a:gd name="connsiteX19" fmla="*/ 8752286 w 8778115"/>
              <a:gd name="connsiteY19" fmla="*/ 3336390 h 6470439"/>
              <a:gd name="connsiteX20" fmla="*/ 8571982 w 8778115"/>
              <a:gd name="connsiteY20" fmla="*/ 3967454 h 6470439"/>
              <a:gd name="connsiteX21" fmla="*/ 8662134 w 8778115"/>
              <a:gd name="connsiteY21" fmla="*/ 4701550 h 6470439"/>
              <a:gd name="connsiteX22" fmla="*/ 8520467 w 8778115"/>
              <a:gd name="connsiteY22" fmla="*/ 5268221 h 6470439"/>
              <a:gd name="connsiteX23" fmla="*/ 8752286 w 8778115"/>
              <a:gd name="connsiteY23" fmla="*/ 5963680 h 6470439"/>
              <a:gd name="connsiteX24" fmla="*/ 8559103 w 8778115"/>
              <a:gd name="connsiteY24" fmla="*/ 6440198 h 6470439"/>
              <a:gd name="connsiteX25" fmla="*/ 7503036 w 8778115"/>
              <a:gd name="connsiteY25" fmla="*/ 6221257 h 6470439"/>
              <a:gd name="connsiteX26" fmla="*/ 6640151 w 8778115"/>
              <a:gd name="connsiteY26" fmla="*/ 6414440 h 6470439"/>
              <a:gd name="connsiteX27" fmla="*/ 5184839 w 8778115"/>
              <a:gd name="connsiteY27" fmla="*/ 6285651 h 6470439"/>
              <a:gd name="connsiteX28" fmla="*/ 3690889 w 8778115"/>
              <a:gd name="connsiteY28" fmla="*/ 6414440 h 6470439"/>
              <a:gd name="connsiteX29" fmla="*/ 2995430 w 8778115"/>
              <a:gd name="connsiteY29" fmla="*/ 6131105 h 6470439"/>
              <a:gd name="connsiteX30" fmla="*/ 2274213 w 8778115"/>
              <a:gd name="connsiteY30" fmla="*/ 6465956 h 6470439"/>
              <a:gd name="connsiteX31" fmla="*/ 1385571 w 8778115"/>
              <a:gd name="connsiteY31" fmla="*/ 6311409 h 6470439"/>
              <a:gd name="connsiteX32" fmla="*/ 767385 w 8778115"/>
              <a:gd name="connsiteY32" fmla="*/ 6131105 h 6470439"/>
              <a:gd name="connsiteX33" fmla="*/ 136320 w 8778115"/>
              <a:gd name="connsiteY33" fmla="*/ 6375804 h 6470439"/>
              <a:gd name="connsiteX34" fmla="*/ 20410 w 8778115"/>
              <a:gd name="connsiteY34" fmla="*/ 5538677 h 6470439"/>
              <a:gd name="connsiteX35" fmla="*/ 432534 w 8778115"/>
              <a:gd name="connsiteY35" fmla="*/ 4907612 h 6470439"/>
              <a:gd name="connsiteX36" fmla="*/ 226472 w 8778115"/>
              <a:gd name="connsiteY36" fmla="*/ 4109122 h 6470439"/>
              <a:gd name="connsiteX37" fmla="*/ 445413 w 8778115"/>
              <a:gd name="connsiteY37" fmla="*/ 3375026 h 6470439"/>
              <a:gd name="connsiteX38" fmla="*/ 110562 w 8778115"/>
              <a:gd name="connsiteY38" fmla="*/ 2409111 h 6470439"/>
              <a:gd name="connsiteX39" fmla="*/ 355261 w 8778115"/>
              <a:gd name="connsiteY39" fmla="*/ 1662136 h 6470439"/>
              <a:gd name="connsiteX40" fmla="*/ 226472 w 8778115"/>
              <a:gd name="connsiteY40" fmla="*/ 1108344 h 6470439"/>
              <a:gd name="connsiteX41" fmla="*/ 303746 w 8778115"/>
              <a:gd name="connsiteY41" fmla="*/ 812130 h 6470439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853762 w 8778115"/>
              <a:gd name="connsiteY7" fmla="*/ 193944 h 6470439"/>
              <a:gd name="connsiteX8" fmla="*/ 3845436 w 8778115"/>
              <a:gd name="connsiteY8" fmla="*/ 52277 h 6470439"/>
              <a:gd name="connsiteX9" fmla="*/ 4734078 w 8778115"/>
              <a:gd name="connsiteY9" fmla="*/ 271218 h 6470439"/>
              <a:gd name="connsiteX10" fmla="*/ 5764387 w 8778115"/>
              <a:gd name="connsiteY10" fmla="*/ 761 h 6470439"/>
              <a:gd name="connsiteX11" fmla="*/ 6575757 w 8778115"/>
              <a:gd name="connsiteY11" fmla="*/ 374249 h 6470439"/>
              <a:gd name="connsiteX12" fmla="*/ 7245458 w 8778115"/>
              <a:gd name="connsiteY12" fmla="*/ 309854 h 6470439"/>
              <a:gd name="connsiteX13" fmla="*/ 8031070 w 8778115"/>
              <a:gd name="connsiteY13" fmla="*/ 26519 h 6470439"/>
              <a:gd name="connsiteX14" fmla="*/ 8546224 w 8778115"/>
              <a:gd name="connsiteY14" fmla="*/ 65156 h 6470439"/>
              <a:gd name="connsiteX15" fmla="*/ 8739408 w 8778115"/>
              <a:gd name="connsiteY15" fmla="*/ 387128 h 6470439"/>
              <a:gd name="connsiteX16" fmla="*/ 8584861 w 8778115"/>
              <a:gd name="connsiteY16" fmla="*/ 902282 h 6470439"/>
              <a:gd name="connsiteX17" fmla="*/ 8778044 w 8778115"/>
              <a:gd name="connsiteY17" fmla="*/ 1559105 h 6470439"/>
              <a:gd name="connsiteX18" fmla="*/ 8559103 w 8778115"/>
              <a:gd name="connsiteY18" fmla="*/ 2537899 h 6470439"/>
              <a:gd name="connsiteX19" fmla="*/ 8752286 w 8778115"/>
              <a:gd name="connsiteY19" fmla="*/ 3336390 h 6470439"/>
              <a:gd name="connsiteX20" fmla="*/ 8571982 w 8778115"/>
              <a:gd name="connsiteY20" fmla="*/ 3967454 h 6470439"/>
              <a:gd name="connsiteX21" fmla="*/ 8662134 w 8778115"/>
              <a:gd name="connsiteY21" fmla="*/ 4701550 h 6470439"/>
              <a:gd name="connsiteX22" fmla="*/ 8520467 w 8778115"/>
              <a:gd name="connsiteY22" fmla="*/ 5268221 h 6470439"/>
              <a:gd name="connsiteX23" fmla="*/ 8752286 w 8778115"/>
              <a:gd name="connsiteY23" fmla="*/ 5963680 h 6470439"/>
              <a:gd name="connsiteX24" fmla="*/ 8559103 w 8778115"/>
              <a:gd name="connsiteY24" fmla="*/ 6440198 h 6470439"/>
              <a:gd name="connsiteX25" fmla="*/ 7503036 w 8778115"/>
              <a:gd name="connsiteY25" fmla="*/ 6221257 h 6470439"/>
              <a:gd name="connsiteX26" fmla="*/ 6640151 w 8778115"/>
              <a:gd name="connsiteY26" fmla="*/ 6414440 h 6470439"/>
              <a:gd name="connsiteX27" fmla="*/ 5184839 w 8778115"/>
              <a:gd name="connsiteY27" fmla="*/ 6285651 h 6470439"/>
              <a:gd name="connsiteX28" fmla="*/ 3690889 w 8778115"/>
              <a:gd name="connsiteY28" fmla="*/ 6414440 h 6470439"/>
              <a:gd name="connsiteX29" fmla="*/ 2995430 w 8778115"/>
              <a:gd name="connsiteY29" fmla="*/ 6131105 h 6470439"/>
              <a:gd name="connsiteX30" fmla="*/ 2274213 w 8778115"/>
              <a:gd name="connsiteY30" fmla="*/ 6465956 h 6470439"/>
              <a:gd name="connsiteX31" fmla="*/ 1385571 w 8778115"/>
              <a:gd name="connsiteY31" fmla="*/ 6311409 h 6470439"/>
              <a:gd name="connsiteX32" fmla="*/ 767385 w 8778115"/>
              <a:gd name="connsiteY32" fmla="*/ 6131105 h 6470439"/>
              <a:gd name="connsiteX33" fmla="*/ 136320 w 8778115"/>
              <a:gd name="connsiteY33" fmla="*/ 6375804 h 6470439"/>
              <a:gd name="connsiteX34" fmla="*/ 20410 w 8778115"/>
              <a:gd name="connsiteY34" fmla="*/ 5538677 h 6470439"/>
              <a:gd name="connsiteX35" fmla="*/ 432534 w 8778115"/>
              <a:gd name="connsiteY35" fmla="*/ 4907612 h 6470439"/>
              <a:gd name="connsiteX36" fmla="*/ 226472 w 8778115"/>
              <a:gd name="connsiteY36" fmla="*/ 4109122 h 6470439"/>
              <a:gd name="connsiteX37" fmla="*/ 445413 w 8778115"/>
              <a:gd name="connsiteY37" fmla="*/ 3375026 h 6470439"/>
              <a:gd name="connsiteX38" fmla="*/ 110562 w 8778115"/>
              <a:gd name="connsiteY38" fmla="*/ 2409111 h 6470439"/>
              <a:gd name="connsiteX39" fmla="*/ 355261 w 8778115"/>
              <a:gd name="connsiteY39" fmla="*/ 1662136 h 6470439"/>
              <a:gd name="connsiteX40" fmla="*/ 226472 w 8778115"/>
              <a:gd name="connsiteY40" fmla="*/ 1108344 h 6470439"/>
              <a:gd name="connsiteX41" fmla="*/ 303746 w 8778115"/>
              <a:gd name="connsiteY41" fmla="*/ 812130 h 6470439"/>
              <a:gd name="connsiteX0" fmla="*/ 303746 w 8778115"/>
              <a:gd name="connsiteY0" fmla="*/ 812130 h 6470439"/>
              <a:gd name="connsiteX1" fmla="*/ 213593 w 8778115"/>
              <a:gd name="connsiteY1" fmla="*/ 387128 h 6470439"/>
              <a:gd name="connsiteX2" fmla="*/ 329503 w 8778115"/>
              <a:gd name="connsiteY2" fmla="*/ 103792 h 6470439"/>
              <a:gd name="connsiteX3" fmla="*/ 1153751 w 8778115"/>
              <a:gd name="connsiteY3" fmla="*/ 168187 h 6470439"/>
              <a:gd name="connsiteX4" fmla="*/ 1552996 w 8778115"/>
              <a:gd name="connsiteY4" fmla="*/ 13640 h 6470439"/>
              <a:gd name="connsiteX5" fmla="*/ 2093909 w 8778115"/>
              <a:gd name="connsiteY5" fmla="*/ 219702 h 6470439"/>
              <a:gd name="connsiteX6" fmla="*/ 2853762 w 8778115"/>
              <a:gd name="connsiteY6" fmla="*/ 193944 h 6470439"/>
              <a:gd name="connsiteX7" fmla="*/ 3845436 w 8778115"/>
              <a:gd name="connsiteY7" fmla="*/ 52277 h 6470439"/>
              <a:gd name="connsiteX8" fmla="*/ 4734078 w 8778115"/>
              <a:gd name="connsiteY8" fmla="*/ 271218 h 6470439"/>
              <a:gd name="connsiteX9" fmla="*/ 5764387 w 8778115"/>
              <a:gd name="connsiteY9" fmla="*/ 761 h 6470439"/>
              <a:gd name="connsiteX10" fmla="*/ 6575757 w 8778115"/>
              <a:gd name="connsiteY10" fmla="*/ 374249 h 6470439"/>
              <a:gd name="connsiteX11" fmla="*/ 7245458 w 8778115"/>
              <a:gd name="connsiteY11" fmla="*/ 309854 h 6470439"/>
              <a:gd name="connsiteX12" fmla="*/ 8031070 w 8778115"/>
              <a:gd name="connsiteY12" fmla="*/ 26519 h 6470439"/>
              <a:gd name="connsiteX13" fmla="*/ 8546224 w 8778115"/>
              <a:gd name="connsiteY13" fmla="*/ 65156 h 6470439"/>
              <a:gd name="connsiteX14" fmla="*/ 8739408 w 8778115"/>
              <a:gd name="connsiteY14" fmla="*/ 387128 h 6470439"/>
              <a:gd name="connsiteX15" fmla="*/ 8584861 w 8778115"/>
              <a:gd name="connsiteY15" fmla="*/ 902282 h 6470439"/>
              <a:gd name="connsiteX16" fmla="*/ 8778044 w 8778115"/>
              <a:gd name="connsiteY16" fmla="*/ 1559105 h 6470439"/>
              <a:gd name="connsiteX17" fmla="*/ 8559103 w 8778115"/>
              <a:gd name="connsiteY17" fmla="*/ 2537899 h 6470439"/>
              <a:gd name="connsiteX18" fmla="*/ 8752286 w 8778115"/>
              <a:gd name="connsiteY18" fmla="*/ 3336390 h 6470439"/>
              <a:gd name="connsiteX19" fmla="*/ 8571982 w 8778115"/>
              <a:gd name="connsiteY19" fmla="*/ 3967454 h 6470439"/>
              <a:gd name="connsiteX20" fmla="*/ 8662134 w 8778115"/>
              <a:gd name="connsiteY20" fmla="*/ 4701550 h 6470439"/>
              <a:gd name="connsiteX21" fmla="*/ 8520467 w 8778115"/>
              <a:gd name="connsiteY21" fmla="*/ 5268221 h 6470439"/>
              <a:gd name="connsiteX22" fmla="*/ 8752286 w 8778115"/>
              <a:gd name="connsiteY22" fmla="*/ 5963680 h 6470439"/>
              <a:gd name="connsiteX23" fmla="*/ 8559103 w 8778115"/>
              <a:gd name="connsiteY23" fmla="*/ 6440198 h 6470439"/>
              <a:gd name="connsiteX24" fmla="*/ 7503036 w 8778115"/>
              <a:gd name="connsiteY24" fmla="*/ 6221257 h 6470439"/>
              <a:gd name="connsiteX25" fmla="*/ 6640151 w 8778115"/>
              <a:gd name="connsiteY25" fmla="*/ 6414440 h 6470439"/>
              <a:gd name="connsiteX26" fmla="*/ 5184839 w 8778115"/>
              <a:gd name="connsiteY26" fmla="*/ 6285651 h 6470439"/>
              <a:gd name="connsiteX27" fmla="*/ 3690889 w 8778115"/>
              <a:gd name="connsiteY27" fmla="*/ 6414440 h 6470439"/>
              <a:gd name="connsiteX28" fmla="*/ 2995430 w 8778115"/>
              <a:gd name="connsiteY28" fmla="*/ 6131105 h 6470439"/>
              <a:gd name="connsiteX29" fmla="*/ 2274213 w 8778115"/>
              <a:gd name="connsiteY29" fmla="*/ 6465956 h 6470439"/>
              <a:gd name="connsiteX30" fmla="*/ 1385571 w 8778115"/>
              <a:gd name="connsiteY30" fmla="*/ 6311409 h 6470439"/>
              <a:gd name="connsiteX31" fmla="*/ 767385 w 8778115"/>
              <a:gd name="connsiteY31" fmla="*/ 6131105 h 6470439"/>
              <a:gd name="connsiteX32" fmla="*/ 136320 w 8778115"/>
              <a:gd name="connsiteY32" fmla="*/ 6375804 h 6470439"/>
              <a:gd name="connsiteX33" fmla="*/ 20410 w 8778115"/>
              <a:gd name="connsiteY33" fmla="*/ 5538677 h 6470439"/>
              <a:gd name="connsiteX34" fmla="*/ 432534 w 8778115"/>
              <a:gd name="connsiteY34" fmla="*/ 4907612 h 6470439"/>
              <a:gd name="connsiteX35" fmla="*/ 226472 w 8778115"/>
              <a:gd name="connsiteY35" fmla="*/ 4109122 h 6470439"/>
              <a:gd name="connsiteX36" fmla="*/ 445413 w 8778115"/>
              <a:gd name="connsiteY36" fmla="*/ 3375026 h 6470439"/>
              <a:gd name="connsiteX37" fmla="*/ 110562 w 8778115"/>
              <a:gd name="connsiteY37" fmla="*/ 2409111 h 6470439"/>
              <a:gd name="connsiteX38" fmla="*/ 355261 w 8778115"/>
              <a:gd name="connsiteY38" fmla="*/ 1662136 h 6470439"/>
              <a:gd name="connsiteX39" fmla="*/ 226472 w 8778115"/>
              <a:gd name="connsiteY39" fmla="*/ 1108344 h 6470439"/>
              <a:gd name="connsiteX40" fmla="*/ 303746 w 8778115"/>
              <a:gd name="connsiteY40" fmla="*/ 812130 h 6470439"/>
              <a:gd name="connsiteX0" fmla="*/ 303746 w 8778115"/>
              <a:gd name="connsiteY0" fmla="*/ 812130 h 6470439"/>
              <a:gd name="connsiteX1" fmla="*/ 213593 w 8778115"/>
              <a:gd name="connsiteY1" fmla="*/ 387128 h 6470439"/>
              <a:gd name="connsiteX2" fmla="*/ 329503 w 8778115"/>
              <a:gd name="connsiteY2" fmla="*/ 103792 h 6470439"/>
              <a:gd name="connsiteX3" fmla="*/ 1153751 w 8778115"/>
              <a:gd name="connsiteY3" fmla="*/ 168187 h 6470439"/>
              <a:gd name="connsiteX4" fmla="*/ 1552996 w 8778115"/>
              <a:gd name="connsiteY4" fmla="*/ 13640 h 6470439"/>
              <a:gd name="connsiteX5" fmla="*/ 2093909 w 8778115"/>
              <a:gd name="connsiteY5" fmla="*/ 219702 h 6470439"/>
              <a:gd name="connsiteX6" fmla="*/ 2853762 w 8778115"/>
              <a:gd name="connsiteY6" fmla="*/ 193944 h 6470439"/>
              <a:gd name="connsiteX7" fmla="*/ 3845436 w 8778115"/>
              <a:gd name="connsiteY7" fmla="*/ 52277 h 6470439"/>
              <a:gd name="connsiteX8" fmla="*/ 4734078 w 8778115"/>
              <a:gd name="connsiteY8" fmla="*/ 271218 h 6470439"/>
              <a:gd name="connsiteX9" fmla="*/ 5764387 w 8778115"/>
              <a:gd name="connsiteY9" fmla="*/ 761 h 6470439"/>
              <a:gd name="connsiteX10" fmla="*/ 6575757 w 8778115"/>
              <a:gd name="connsiteY10" fmla="*/ 374249 h 6470439"/>
              <a:gd name="connsiteX11" fmla="*/ 7245458 w 8778115"/>
              <a:gd name="connsiteY11" fmla="*/ 309854 h 6470439"/>
              <a:gd name="connsiteX12" fmla="*/ 8031070 w 8778115"/>
              <a:gd name="connsiteY12" fmla="*/ 26519 h 6470439"/>
              <a:gd name="connsiteX13" fmla="*/ 8546224 w 8778115"/>
              <a:gd name="connsiteY13" fmla="*/ 65156 h 6470439"/>
              <a:gd name="connsiteX14" fmla="*/ 8739408 w 8778115"/>
              <a:gd name="connsiteY14" fmla="*/ 387128 h 6470439"/>
              <a:gd name="connsiteX15" fmla="*/ 8584861 w 8778115"/>
              <a:gd name="connsiteY15" fmla="*/ 902282 h 6470439"/>
              <a:gd name="connsiteX16" fmla="*/ 8778044 w 8778115"/>
              <a:gd name="connsiteY16" fmla="*/ 1559105 h 6470439"/>
              <a:gd name="connsiteX17" fmla="*/ 8559103 w 8778115"/>
              <a:gd name="connsiteY17" fmla="*/ 2537899 h 6470439"/>
              <a:gd name="connsiteX18" fmla="*/ 8752286 w 8778115"/>
              <a:gd name="connsiteY18" fmla="*/ 3336390 h 6470439"/>
              <a:gd name="connsiteX19" fmla="*/ 8571982 w 8778115"/>
              <a:gd name="connsiteY19" fmla="*/ 3967454 h 6470439"/>
              <a:gd name="connsiteX20" fmla="*/ 8662134 w 8778115"/>
              <a:gd name="connsiteY20" fmla="*/ 4701550 h 6470439"/>
              <a:gd name="connsiteX21" fmla="*/ 8520467 w 8778115"/>
              <a:gd name="connsiteY21" fmla="*/ 5268221 h 6470439"/>
              <a:gd name="connsiteX22" fmla="*/ 8752286 w 8778115"/>
              <a:gd name="connsiteY22" fmla="*/ 5963680 h 6470439"/>
              <a:gd name="connsiteX23" fmla="*/ 8559103 w 8778115"/>
              <a:gd name="connsiteY23" fmla="*/ 6440198 h 6470439"/>
              <a:gd name="connsiteX24" fmla="*/ 7503036 w 8778115"/>
              <a:gd name="connsiteY24" fmla="*/ 6221257 h 6470439"/>
              <a:gd name="connsiteX25" fmla="*/ 6640151 w 8778115"/>
              <a:gd name="connsiteY25" fmla="*/ 6414440 h 6470439"/>
              <a:gd name="connsiteX26" fmla="*/ 5184839 w 8778115"/>
              <a:gd name="connsiteY26" fmla="*/ 6285651 h 6470439"/>
              <a:gd name="connsiteX27" fmla="*/ 3690889 w 8778115"/>
              <a:gd name="connsiteY27" fmla="*/ 6414440 h 6470439"/>
              <a:gd name="connsiteX28" fmla="*/ 2995430 w 8778115"/>
              <a:gd name="connsiteY28" fmla="*/ 6131105 h 6470439"/>
              <a:gd name="connsiteX29" fmla="*/ 2274213 w 8778115"/>
              <a:gd name="connsiteY29" fmla="*/ 6465956 h 6470439"/>
              <a:gd name="connsiteX30" fmla="*/ 1385571 w 8778115"/>
              <a:gd name="connsiteY30" fmla="*/ 6311409 h 6470439"/>
              <a:gd name="connsiteX31" fmla="*/ 767385 w 8778115"/>
              <a:gd name="connsiteY31" fmla="*/ 6131105 h 6470439"/>
              <a:gd name="connsiteX32" fmla="*/ 136320 w 8778115"/>
              <a:gd name="connsiteY32" fmla="*/ 6375804 h 6470439"/>
              <a:gd name="connsiteX33" fmla="*/ 20410 w 8778115"/>
              <a:gd name="connsiteY33" fmla="*/ 5538677 h 6470439"/>
              <a:gd name="connsiteX34" fmla="*/ 432534 w 8778115"/>
              <a:gd name="connsiteY34" fmla="*/ 4907612 h 6470439"/>
              <a:gd name="connsiteX35" fmla="*/ 226472 w 8778115"/>
              <a:gd name="connsiteY35" fmla="*/ 4109122 h 6470439"/>
              <a:gd name="connsiteX36" fmla="*/ 445413 w 8778115"/>
              <a:gd name="connsiteY36" fmla="*/ 3375026 h 6470439"/>
              <a:gd name="connsiteX37" fmla="*/ 110562 w 8778115"/>
              <a:gd name="connsiteY37" fmla="*/ 2409111 h 6470439"/>
              <a:gd name="connsiteX38" fmla="*/ 355261 w 8778115"/>
              <a:gd name="connsiteY38" fmla="*/ 1662136 h 6470439"/>
              <a:gd name="connsiteX39" fmla="*/ 213594 w 8778115"/>
              <a:gd name="connsiteY39" fmla="*/ 1275769 h 6470439"/>
              <a:gd name="connsiteX40" fmla="*/ 303746 w 8778115"/>
              <a:gd name="connsiteY40" fmla="*/ 812130 h 6470439"/>
              <a:gd name="connsiteX0" fmla="*/ 354416 w 8828785"/>
              <a:gd name="connsiteY0" fmla="*/ 812130 h 6470439"/>
              <a:gd name="connsiteX1" fmla="*/ 264263 w 8828785"/>
              <a:gd name="connsiteY1" fmla="*/ 387128 h 6470439"/>
              <a:gd name="connsiteX2" fmla="*/ 380173 w 8828785"/>
              <a:gd name="connsiteY2" fmla="*/ 103792 h 6470439"/>
              <a:gd name="connsiteX3" fmla="*/ 1204421 w 8828785"/>
              <a:gd name="connsiteY3" fmla="*/ 168187 h 6470439"/>
              <a:gd name="connsiteX4" fmla="*/ 1603666 w 8828785"/>
              <a:gd name="connsiteY4" fmla="*/ 13640 h 6470439"/>
              <a:gd name="connsiteX5" fmla="*/ 2144579 w 8828785"/>
              <a:gd name="connsiteY5" fmla="*/ 219702 h 6470439"/>
              <a:gd name="connsiteX6" fmla="*/ 2904432 w 8828785"/>
              <a:gd name="connsiteY6" fmla="*/ 193944 h 6470439"/>
              <a:gd name="connsiteX7" fmla="*/ 3896106 w 8828785"/>
              <a:gd name="connsiteY7" fmla="*/ 52277 h 6470439"/>
              <a:gd name="connsiteX8" fmla="*/ 4784748 w 8828785"/>
              <a:gd name="connsiteY8" fmla="*/ 271218 h 6470439"/>
              <a:gd name="connsiteX9" fmla="*/ 5815057 w 8828785"/>
              <a:gd name="connsiteY9" fmla="*/ 761 h 6470439"/>
              <a:gd name="connsiteX10" fmla="*/ 6626427 w 8828785"/>
              <a:gd name="connsiteY10" fmla="*/ 374249 h 6470439"/>
              <a:gd name="connsiteX11" fmla="*/ 7296128 w 8828785"/>
              <a:gd name="connsiteY11" fmla="*/ 309854 h 6470439"/>
              <a:gd name="connsiteX12" fmla="*/ 8081740 w 8828785"/>
              <a:gd name="connsiteY12" fmla="*/ 26519 h 6470439"/>
              <a:gd name="connsiteX13" fmla="*/ 8596894 w 8828785"/>
              <a:gd name="connsiteY13" fmla="*/ 65156 h 6470439"/>
              <a:gd name="connsiteX14" fmla="*/ 8790078 w 8828785"/>
              <a:gd name="connsiteY14" fmla="*/ 387128 h 6470439"/>
              <a:gd name="connsiteX15" fmla="*/ 8635531 w 8828785"/>
              <a:gd name="connsiteY15" fmla="*/ 902282 h 6470439"/>
              <a:gd name="connsiteX16" fmla="*/ 8828714 w 8828785"/>
              <a:gd name="connsiteY16" fmla="*/ 1559105 h 6470439"/>
              <a:gd name="connsiteX17" fmla="*/ 8609773 w 8828785"/>
              <a:gd name="connsiteY17" fmla="*/ 2537899 h 6470439"/>
              <a:gd name="connsiteX18" fmla="*/ 8802956 w 8828785"/>
              <a:gd name="connsiteY18" fmla="*/ 3336390 h 6470439"/>
              <a:gd name="connsiteX19" fmla="*/ 8622652 w 8828785"/>
              <a:gd name="connsiteY19" fmla="*/ 3967454 h 6470439"/>
              <a:gd name="connsiteX20" fmla="*/ 8712804 w 8828785"/>
              <a:gd name="connsiteY20" fmla="*/ 4701550 h 6470439"/>
              <a:gd name="connsiteX21" fmla="*/ 8571137 w 8828785"/>
              <a:gd name="connsiteY21" fmla="*/ 5268221 h 6470439"/>
              <a:gd name="connsiteX22" fmla="*/ 8802956 w 8828785"/>
              <a:gd name="connsiteY22" fmla="*/ 5963680 h 6470439"/>
              <a:gd name="connsiteX23" fmla="*/ 8609773 w 8828785"/>
              <a:gd name="connsiteY23" fmla="*/ 6440198 h 6470439"/>
              <a:gd name="connsiteX24" fmla="*/ 7553706 w 8828785"/>
              <a:gd name="connsiteY24" fmla="*/ 6221257 h 6470439"/>
              <a:gd name="connsiteX25" fmla="*/ 6690821 w 8828785"/>
              <a:gd name="connsiteY25" fmla="*/ 6414440 h 6470439"/>
              <a:gd name="connsiteX26" fmla="*/ 5235509 w 8828785"/>
              <a:gd name="connsiteY26" fmla="*/ 6285651 h 6470439"/>
              <a:gd name="connsiteX27" fmla="*/ 3741559 w 8828785"/>
              <a:gd name="connsiteY27" fmla="*/ 6414440 h 6470439"/>
              <a:gd name="connsiteX28" fmla="*/ 3046100 w 8828785"/>
              <a:gd name="connsiteY28" fmla="*/ 6131105 h 6470439"/>
              <a:gd name="connsiteX29" fmla="*/ 2324883 w 8828785"/>
              <a:gd name="connsiteY29" fmla="*/ 6465956 h 6470439"/>
              <a:gd name="connsiteX30" fmla="*/ 1436241 w 8828785"/>
              <a:gd name="connsiteY30" fmla="*/ 6311409 h 6470439"/>
              <a:gd name="connsiteX31" fmla="*/ 818055 w 8828785"/>
              <a:gd name="connsiteY31" fmla="*/ 6131105 h 6470439"/>
              <a:gd name="connsiteX32" fmla="*/ 186990 w 8828785"/>
              <a:gd name="connsiteY32" fmla="*/ 6375804 h 6470439"/>
              <a:gd name="connsiteX33" fmla="*/ 71080 w 8828785"/>
              <a:gd name="connsiteY33" fmla="*/ 5538677 h 6470439"/>
              <a:gd name="connsiteX34" fmla="*/ 483204 w 8828785"/>
              <a:gd name="connsiteY34" fmla="*/ 4907612 h 6470439"/>
              <a:gd name="connsiteX35" fmla="*/ 277142 w 8828785"/>
              <a:gd name="connsiteY35" fmla="*/ 4109122 h 6470439"/>
              <a:gd name="connsiteX36" fmla="*/ 496083 w 8828785"/>
              <a:gd name="connsiteY36" fmla="*/ 3375026 h 6470439"/>
              <a:gd name="connsiteX37" fmla="*/ 161232 w 8828785"/>
              <a:gd name="connsiteY37" fmla="*/ 2409111 h 6470439"/>
              <a:gd name="connsiteX38" fmla="*/ 405931 w 8828785"/>
              <a:gd name="connsiteY38" fmla="*/ 1662136 h 6470439"/>
              <a:gd name="connsiteX39" fmla="*/ 264264 w 8828785"/>
              <a:gd name="connsiteY39" fmla="*/ 1275769 h 6470439"/>
              <a:gd name="connsiteX40" fmla="*/ 354416 w 8828785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103792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103792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50883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341246 w 8789858"/>
              <a:gd name="connsiteY1" fmla="*/ 50883 h 6470439"/>
              <a:gd name="connsiteX2" fmla="*/ 1165494 w 8789858"/>
              <a:gd name="connsiteY2" fmla="*/ 168187 h 6470439"/>
              <a:gd name="connsiteX3" fmla="*/ 1564739 w 8789858"/>
              <a:gd name="connsiteY3" fmla="*/ 13640 h 6470439"/>
              <a:gd name="connsiteX4" fmla="*/ 2105652 w 8789858"/>
              <a:gd name="connsiteY4" fmla="*/ 219702 h 6470439"/>
              <a:gd name="connsiteX5" fmla="*/ 2865505 w 8789858"/>
              <a:gd name="connsiteY5" fmla="*/ 193944 h 6470439"/>
              <a:gd name="connsiteX6" fmla="*/ 3857179 w 8789858"/>
              <a:gd name="connsiteY6" fmla="*/ 52277 h 6470439"/>
              <a:gd name="connsiteX7" fmla="*/ 4745821 w 8789858"/>
              <a:gd name="connsiteY7" fmla="*/ 271218 h 6470439"/>
              <a:gd name="connsiteX8" fmla="*/ 5776130 w 8789858"/>
              <a:gd name="connsiteY8" fmla="*/ 761 h 6470439"/>
              <a:gd name="connsiteX9" fmla="*/ 6587500 w 8789858"/>
              <a:gd name="connsiteY9" fmla="*/ 374249 h 6470439"/>
              <a:gd name="connsiteX10" fmla="*/ 7257201 w 8789858"/>
              <a:gd name="connsiteY10" fmla="*/ 309854 h 6470439"/>
              <a:gd name="connsiteX11" fmla="*/ 8042813 w 8789858"/>
              <a:gd name="connsiteY11" fmla="*/ 26519 h 6470439"/>
              <a:gd name="connsiteX12" fmla="*/ 8557967 w 8789858"/>
              <a:gd name="connsiteY12" fmla="*/ 65156 h 6470439"/>
              <a:gd name="connsiteX13" fmla="*/ 8751151 w 8789858"/>
              <a:gd name="connsiteY13" fmla="*/ 387128 h 6470439"/>
              <a:gd name="connsiteX14" fmla="*/ 8596604 w 8789858"/>
              <a:gd name="connsiteY14" fmla="*/ 902282 h 6470439"/>
              <a:gd name="connsiteX15" fmla="*/ 8789787 w 8789858"/>
              <a:gd name="connsiteY15" fmla="*/ 1559105 h 6470439"/>
              <a:gd name="connsiteX16" fmla="*/ 8570846 w 8789858"/>
              <a:gd name="connsiteY16" fmla="*/ 2537899 h 6470439"/>
              <a:gd name="connsiteX17" fmla="*/ 8764029 w 8789858"/>
              <a:gd name="connsiteY17" fmla="*/ 3336390 h 6470439"/>
              <a:gd name="connsiteX18" fmla="*/ 8583725 w 8789858"/>
              <a:gd name="connsiteY18" fmla="*/ 3967454 h 6470439"/>
              <a:gd name="connsiteX19" fmla="*/ 8673877 w 8789858"/>
              <a:gd name="connsiteY19" fmla="*/ 4701550 h 6470439"/>
              <a:gd name="connsiteX20" fmla="*/ 8532210 w 8789858"/>
              <a:gd name="connsiteY20" fmla="*/ 5268221 h 6470439"/>
              <a:gd name="connsiteX21" fmla="*/ 8764029 w 8789858"/>
              <a:gd name="connsiteY21" fmla="*/ 5963680 h 6470439"/>
              <a:gd name="connsiteX22" fmla="*/ 8570846 w 8789858"/>
              <a:gd name="connsiteY22" fmla="*/ 6440198 h 6470439"/>
              <a:gd name="connsiteX23" fmla="*/ 7514779 w 8789858"/>
              <a:gd name="connsiteY23" fmla="*/ 6221257 h 6470439"/>
              <a:gd name="connsiteX24" fmla="*/ 6651894 w 8789858"/>
              <a:gd name="connsiteY24" fmla="*/ 6414440 h 6470439"/>
              <a:gd name="connsiteX25" fmla="*/ 5196582 w 8789858"/>
              <a:gd name="connsiteY25" fmla="*/ 6285651 h 6470439"/>
              <a:gd name="connsiteX26" fmla="*/ 3702632 w 8789858"/>
              <a:gd name="connsiteY26" fmla="*/ 6414440 h 6470439"/>
              <a:gd name="connsiteX27" fmla="*/ 3007173 w 8789858"/>
              <a:gd name="connsiteY27" fmla="*/ 6131105 h 6470439"/>
              <a:gd name="connsiteX28" fmla="*/ 2285956 w 8789858"/>
              <a:gd name="connsiteY28" fmla="*/ 6465956 h 6470439"/>
              <a:gd name="connsiteX29" fmla="*/ 1397314 w 8789858"/>
              <a:gd name="connsiteY29" fmla="*/ 6311409 h 6470439"/>
              <a:gd name="connsiteX30" fmla="*/ 779128 w 8789858"/>
              <a:gd name="connsiteY30" fmla="*/ 6131105 h 6470439"/>
              <a:gd name="connsiteX31" fmla="*/ 226571 w 8789858"/>
              <a:gd name="connsiteY31" fmla="*/ 6309667 h 6470439"/>
              <a:gd name="connsiteX32" fmla="*/ 32153 w 8789858"/>
              <a:gd name="connsiteY32" fmla="*/ 5538677 h 6470439"/>
              <a:gd name="connsiteX33" fmla="*/ 444277 w 8789858"/>
              <a:gd name="connsiteY33" fmla="*/ 4907612 h 6470439"/>
              <a:gd name="connsiteX34" fmla="*/ 238215 w 8789858"/>
              <a:gd name="connsiteY34" fmla="*/ 4109122 h 6470439"/>
              <a:gd name="connsiteX35" fmla="*/ 457156 w 8789858"/>
              <a:gd name="connsiteY35" fmla="*/ 3375026 h 6470439"/>
              <a:gd name="connsiteX36" fmla="*/ 122305 w 8789858"/>
              <a:gd name="connsiteY36" fmla="*/ 2409111 h 6470439"/>
              <a:gd name="connsiteX37" fmla="*/ 367004 w 8789858"/>
              <a:gd name="connsiteY37" fmla="*/ 1662136 h 6470439"/>
              <a:gd name="connsiteX38" fmla="*/ 225337 w 8789858"/>
              <a:gd name="connsiteY38" fmla="*/ 1275769 h 6470439"/>
              <a:gd name="connsiteX39" fmla="*/ 315489 w 8789858"/>
              <a:gd name="connsiteY39" fmla="*/ 812130 h 6470439"/>
              <a:gd name="connsiteX0" fmla="*/ 315489 w 8789858"/>
              <a:gd name="connsiteY0" fmla="*/ 832046 h 6490355"/>
              <a:gd name="connsiteX1" fmla="*/ 341246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15489 w 8789858"/>
              <a:gd name="connsiteY0" fmla="*/ 832046 h 6490355"/>
              <a:gd name="connsiteX1" fmla="*/ 262737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15489 w 8789858"/>
              <a:gd name="connsiteY0" fmla="*/ 832046 h 6490355"/>
              <a:gd name="connsiteX1" fmla="*/ 262737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00476 w 8774845"/>
              <a:gd name="connsiteY0" fmla="*/ 832046 h 6489644"/>
              <a:gd name="connsiteX1" fmla="*/ 247724 w 8774845"/>
              <a:gd name="connsiteY1" fmla="*/ 70799 h 6489644"/>
              <a:gd name="connsiteX2" fmla="*/ 1150481 w 8774845"/>
              <a:gd name="connsiteY2" fmla="*/ 188103 h 6489644"/>
              <a:gd name="connsiteX3" fmla="*/ 1549726 w 8774845"/>
              <a:gd name="connsiteY3" fmla="*/ 33556 h 6489644"/>
              <a:gd name="connsiteX4" fmla="*/ 2090639 w 8774845"/>
              <a:gd name="connsiteY4" fmla="*/ 239618 h 6489644"/>
              <a:gd name="connsiteX5" fmla="*/ 2850492 w 8774845"/>
              <a:gd name="connsiteY5" fmla="*/ 213860 h 6489644"/>
              <a:gd name="connsiteX6" fmla="*/ 3842166 w 8774845"/>
              <a:gd name="connsiteY6" fmla="*/ 72193 h 6489644"/>
              <a:gd name="connsiteX7" fmla="*/ 4730808 w 8774845"/>
              <a:gd name="connsiteY7" fmla="*/ 291134 h 6489644"/>
              <a:gd name="connsiteX8" fmla="*/ 5761117 w 8774845"/>
              <a:gd name="connsiteY8" fmla="*/ 20677 h 6489644"/>
              <a:gd name="connsiteX9" fmla="*/ 6572487 w 8774845"/>
              <a:gd name="connsiteY9" fmla="*/ 394165 h 6489644"/>
              <a:gd name="connsiteX10" fmla="*/ 7242188 w 8774845"/>
              <a:gd name="connsiteY10" fmla="*/ 329770 h 6489644"/>
              <a:gd name="connsiteX11" fmla="*/ 8027800 w 8774845"/>
              <a:gd name="connsiteY11" fmla="*/ 46435 h 6489644"/>
              <a:gd name="connsiteX12" fmla="*/ 8542954 w 8774845"/>
              <a:gd name="connsiteY12" fmla="*/ 85072 h 6489644"/>
              <a:gd name="connsiteX13" fmla="*/ 8736138 w 8774845"/>
              <a:gd name="connsiteY13" fmla="*/ 407044 h 6489644"/>
              <a:gd name="connsiteX14" fmla="*/ 8581591 w 8774845"/>
              <a:gd name="connsiteY14" fmla="*/ 922198 h 6489644"/>
              <a:gd name="connsiteX15" fmla="*/ 8774774 w 8774845"/>
              <a:gd name="connsiteY15" fmla="*/ 1579021 h 6489644"/>
              <a:gd name="connsiteX16" fmla="*/ 8555833 w 8774845"/>
              <a:gd name="connsiteY16" fmla="*/ 2557815 h 6489644"/>
              <a:gd name="connsiteX17" fmla="*/ 8749016 w 8774845"/>
              <a:gd name="connsiteY17" fmla="*/ 3356306 h 6489644"/>
              <a:gd name="connsiteX18" fmla="*/ 8568712 w 8774845"/>
              <a:gd name="connsiteY18" fmla="*/ 3987370 h 6489644"/>
              <a:gd name="connsiteX19" fmla="*/ 8658864 w 8774845"/>
              <a:gd name="connsiteY19" fmla="*/ 4721466 h 6489644"/>
              <a:gd name="connsiteX20" fmla="*/ 8517197 w 8774845"/>
              <a:gd name="connsiteY20" fmla="*/ 5288137 h 6489644"/>
              <a:gd name="connsiteX21" fmla="*/ 8749016 w 8774845"/>
              <a:gd name="connsiteY21" fmla="*/ 5983596 h 6489644"/>
              <a:gd name="connsiteX22" fmla="*/ 8555833 w 8774845"/>
              <a:gd name="connsiteY22" fmla="*/ 6460114 h 6489644"/>
              <a:gd name="connsiteX23" fmla="*/ 7499766 w 8774845"/>
              <a:gd name="connsiteY23" fmla="*/ 6241173 h 6489644"/>
              <a:gd name="connsiteX24" fmla="*/ 6636881 w 8774845"/>
              <a:gd name="connsiteY24" fmla="*/ 6434356 h 6489644"/>
              <a:gd name="connsiteX25" fmla="*/ 5181569 w 8774845"/>
              <a:gd name="connsiteY25" fmla="*/ 6305567 h 6489644"/>
              <a:gd name="connsiteX26" fmla="*/ 3687619 w 8774845"/>
              <a:gd name="connsiteY26" fmla="*/ 6434356 h 6489644"/>
              <a:gd name="connsiteX27" fmla="*/ 2992160 w 8774845"/>
              <a:gd name="connsiteY27" fmla="*/ 6151021 h 6489644"/>
              <a:gd name="connsiteX28" fmla="*/ 2270943 w 8774845"/>
              <a:gd name="connsiteY28" fmla="*/ 6485872 h 6489644"/>
              <a:gd name="connsiteX29" fmla="*/ 1382301 w 8774845"/>
              <a:gd name="connsiteY29" fmla="*/ 6331325 h 6489644"/>
              <a:gd name="connsiteX30" fmla="*/ 211558 w 8774845"/>
              <a:gd name="connsiteY30" fmla="*/ 6329583 h 6489644"/>
              <a:gd name="connsiteX31" fmla="*/ 17140 w 8774845"/>
              <a:gd name="connsiteY31" fmla="*/ 5558593 h 6489644"/>
              <a:gd name="connsiteX32" fmla="*/ 429264 w 8774845"/>
              <a:gd name="connsiteY32" fmla="*/ 4927528 h 6489644"/>
              <a:gd name="connsiteX33" fmla="*/ 223202 w 8774845"/>
              <a:gd name="connsiteY33" fmla="*/ 4129038 h 6489644"/>
              <a:gd name="connsiteX34" fmla="*/ 442143 w 8774845"/>
              <a:gd name="connsiteY34" fmla="*/ 3394942 h 6489644"/>
              <a:gd name="connsiteX35" fmla="*/ 107292 w 8774845"/>
              <a:gd name="connsiteY35" fmla="*/ 2429027 h 6489644"/>
              <a:gd name="connsiteX36" fmla="*/ 351991 w 8774845"/>
              <a:gd name="connsiteY36" fmla="*/ 1682052 h 6489644"/>
              <a:gd name="connsiteX37" fmla="*/ 210324 w 8774845"/>
              <a:gd name="connsiteY37" fmla="*/ 1295685 h 6489644"/>
              <a:gd name="connsiteX38" fmla="*/ 300476 w 8774845"/>
              <a:gd name="connsiteY38" fmla="*/ 832046 h 6489644"/>
              <a:gd name="connsiteX0" fmla="*/ 300476 w 8774845"/>
              <a:gd name="connsiteY0" fmla="*/ 832046 h 6495273"/>
              <a:gd name="connsiteX1" fmla="*/ 247724 w 8774845"/>
              <a:gd name="connsiteY1" fmla="*/ 70799 h 6495273"/>
              <a:gd name="connsiteX2" fmla="*/ 1150481 w 8774845"/>
              <a:gd name="connsiteY2" fmla="*/ 188103 h 6495273"/>
              <a:gd name="connsiteX3" fmla="*/ 1549726 w 8774845"/>
              <a:gd name="connsiteY3" fmla="*/ 33556 h 6495273"/>
              <a:gd name="connsiteX4" fmla="*/ 2090639 w 8774845"/>
              <a:gd name="connsiteY4" fmla="*/ 239618 h 6495273"/>
              <a:gd name="connsiteX5" fmla="*/ 2850492 w 8774845"/>
              <a:gd name="connsiteY5" fmla="*/ 213860 h 6495273"/>
              <a:gd name="connsiteX6" fmla="*/ 3842166 w 8774845"/>
              <a:gd name="connsiteY6" fmla="*/ 72193 h 6495273"/>
              <a:gd name="connsiteX7" fmla="*/ 4730808 w 8774845"/>
              <a:gd name="connsiteY7" fmla="*/ 291134 h 6495273"/>
              <a:gd name="connsiteX8" fmla="*/ 5761117 w 8774845"/>
              <a:gd name="connsiteY8" fmla="*/ 20677 h 6495273"/>
              <a:gd name="connsiteX9" fmla="*/ 6572487 w 8774845"/>
              <a:gd name="connsiteY9" fmla="*/ 394165 h 6495273"/>
              <a:gd name="connsiteX10" fmla="*/ 7242188 w 8774845"/>
              <a:gd name="connsiteY10" fmla="*/ 329770 h 6495273"/>
              <a:gd name="connsiteX11" fmla="*/ 8027800 w 8774845"/>
              <a:gd name="connsiteY11" fmla="*/ 46435 h 6495273"/>
              <a:gd name="connsiteX12" fmla="*/ 8542954 w 8774845"/>
              <a:gd name="connsiteY12" fmla="*/ 85072 h 6495273"/>
              <a:gd name="connsiteX13" fmla="*/ 8736138 w 8774845"/>
              <a:gd name="connsiteY13" fmla="*/ 407044 h 6495273"/>
              <a:gd name="connsiteX14" fmla="*/ 8581591 w 8774845"/>
              <a:gd name="connsiteY14" fmla="*/ 922198 h 6495273"/>
              <a:gd name="connsiteX15" fmla="*/ 8774774 w 8774845"/>
              <a:gd name="connsiteY15" fmla="*/ 1579021 h 6495273"/>
              <a:gd name="connsiteX16" fmla="*/ 8555833 w 8774845"/>
              <a:gd name="connsiteY16" fmla="*/ 2557815 h 6495273"/>
              <a:gd name="connsiteX17" fmla="*/ 8749016 w 8774845"/>
              <a:gd name="connsiteY17" fmla="*/ 3356306 h 6495273"/>
              <a:gd name="connsiteX18" fmla="*/ 8568712 w 8774845"/>
              <a:gd name="connsiteY18" fmla="*/ 3987370 h 6495273"/>
              <a:gd name="connsiteX19" fmla="*/ 8658864 w 8774845"/>
              <a:gd name="connsiteY19" fmla="*/ 4721466 h 6495273"/>
              <a:gd name="connsiteX20" fmla="*/ 8517197 w 8774845"/>
              <a:gd name="connsiteY20" fmla="*/ 5288137 h 6495273"/>
              <a:gd name="connsiteX21" fmla="*/ 8749016 w 8774845"/>
              <a:gd name="connsiteY21" fmla="*/ 5983596 h 6495273"/>
              <a:gd name="connsiteX22" fmla="*/ 8555833 w 8774845"/>
              <a:gd name="connsiteY22" fmla="*/ 6460114 h 6495273"/>
              <a:gd name="connsiteX23" fmla="*/ 7499766 w 8774845"/>
              <a:gd name="connsiteY23" fmla="*/ 6241173 h 6495273"/>
              <a:gd name="connsiteX24" fmla="*/ 6636881 w 8774845"/>
              <a:gd name="connsiteY24" fmla="*/ 6434356 h 6495273"/>
              <a:gd name="connsiteX25" fmla="*/ 5181569 w 8774845"/>
              <a:gd name="connsiteY25" fmla="*/ 6305567 h 6495273"/>
              <a:gd name="connsiteX26" fmla="*/ 3687619 w 8774845"/>
              <a:gd name="connsiteY26" fmla="*/ 6434356 h 6495273"/>
              <a:gd name="connsiteX27" fmla="*/ 2992160 w 8774845"/>
              <a:gd name="connsiteY27" fmla="*/ 6151021 h 6495273"/>
              <a:gd name="connsiteX28" fmla="*/ 2270943 w 8774845"/>
              <a:gd name="connsiteY28" fmla="*/ 6485872 h 6495273"/>
              <a:gd name="connsiteX29" fmla="*/ 1382301 w 8774845"/>
              <a:gd name="connsiteY29" fmla="*/ 6331325 h 6495273"/>
              <a:gd name="connsiteX30" fmla="*/ 211558 w 8774845"/>
              <a:gd name="connsiteY30" fmla="*/ 6329583 h 6495273"/>
              <a:gd name="connsiteX31" fmla="*/ 17140 w 8774845"/>
              <a:gd name="connsiteY31" fmla="*/ 5558593 h 6495273"/>
              <a:gd name="connsiteX32" fmla="*/ 429264 w 8774845"/>
              <a:gd name="connsiteY32" fmla="*/ 4927528 h 6495273"/>
              <a:gd name="connsiteX33" fmla="*/ 223202 w 8774845"/>
              <a:gd name="connsiteY33" fmla="*/ 4129038 h 6495273"/>
              <a:gd name="connsiteX34" fmla="*/ 442143 w 8774845"/>
              <a:gd name="connsiteY34" fmla="*/ 3394942 h 6495273"/>
              <a:gd name="connsiteX35" fmla="*/ 107292 w 8774845"/>
              <a:gd name="connsiteY35" fmla="*/ 2429027 h 6495273"/>
              <a:gd name="connsiteX36" fmla="*/ 351991 w 8774845"/>
              <a:gd name="connsiteY36" fmla="*/ 1682052 h 6495273"/>
              <a:gd name="connsiteX37" fmla="*/ 210324 w 8774845"/>
              <a:gd name="connsiteY37" fmla="*/ 1295685 h 6495273"/>
              <a:gd name="connsiteX38" fmla="*/ 300476 w 8774845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418793 w 8764374"/>
              <a:gd name="connsiteY33" fmla="*/ 4927528 h 6495273"/>
              <a:gd name="connsiteX34" fmla="*/ 212731 w 8764374"/>
              <a:gd name="connsiteY34" fmla="*/ 4129038 h 6495273"/>
              <a:gd name="connsiteX35" fmla="*/ 431672 w 8764374"/>
              <a:gd name="connsiteY35" fmla="*/ 3394942 h 6495273"/>
              <a:gd name="connsiteX36" fmla="*/ 96821 w 8764374"/>
              <a:gd name="connsiteY36" fmla="*/ 2429027 h 6495273"/>
              <a:gd name="connsiteX37" fmla="*/ 341520 w 8764374"/>
              <a:gd name="connsiteY37" fmla="*/ 1682052 h 6495273"/>
              <a:gd name="connsiteX38" fmla="*/ 199853 w 8764374"/>
              <a:gd name="connsiteY38" fmla="*/ 1295685 h 6495273"/>
              <a:gd name="connsiteX39" fmla="*/ 290005 w 8764374"/>
              <a:gd name="connsiteY39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212731 w 8764374"/>
              <a:gd name="connsiteY33" fmla="*/ 4129038 h 6495273"/>
              <a:gd name="connsiteX34" fmla="*/ 431672 w 8764374"/>
              <a:gd name="connsiteY34" fmla="*/ 3394942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431672 w 8764374"/>
              <a:gd name="connsiteY34" fmla="*/ 3394942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187134 w 8764374"/>
              <a:gd name="connsiteY36" fmla="*/ 1746598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187134 w 8764374"/>
              <a:gd name="connsiteY36" fmla="*/ 1746598 h 6495273"/>
              <a:gd name="connsiteX37" fmla="*/ 109795 w 8764374"/>
              <a:gd name="connsiteY37" fmla="*/ 1269866 h 6495273"/>
              <a:gd name="connsiteX38" fmla="*/ 290005 w 8764374"/>
              <a:gd name="connsiteY38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30108 w 8746293"/>
              <a:gd name="connsiteY31" fmla="*/ 5584412 h 6495273"/>
              <a:gd name="connsiteX32" fmla="*/ 254791 w 8746293"/>
              <a:gd name="connsiteY32" fmla="*/ 4935518 h 6495273"/>
              <a:gd name="connsiteX33" fmla="*/ 91726 w 8746293"/>
              <a:gd name="connsiteY33" fmla="*/ 4116130 h 6495273"/>
              <a:gd name="connsiteX34" fmla="*/ 284936 w 8746293"/>
              <a:gd name="connsiteY34" fmla="*/ 3369123 h 6495273"/>
              <a:gd name="connsiteX35" fmla="*/ 1548 w 8746293"/>
              <a:gd name="connsiteY35" fmla="*/ 2429028 h 6495273"/>
              <a:gd name="connsiteX36" fmla="*/ 169053 w 8746293"/>
              <a:gd name="connsiteY36" fmla="*/ 1746598 h 6495273"/>
              <a:gd name="connsiteX37" fmla="*/ 91714 w 8746293"/>
              <a:gd name="connsiteY37" fmla="*/ 1269866 h 6495273"/>
              <a:gd name="connsiteX38" fmla="*/ 271924 w 8746293"/>
              <a:gd name="connsiteY38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748800 h 6495273"/>
              <a:gd name="connsiteX32" fmla="*/ 130108 w 8746293"/>
              <a:gd name="connsiteY32" fmla="*/ 5584412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748800 h 6495273"/>
              <a:gd name="connsiteX32" fmla="*/ 52915 w 8746293"/>
              <a:gd name="connsiteY32" fmla="*/ 5390774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890801 h 6495273"/>
              <a:gd name="connsiteX32" fmla="*/ 164733 w 8746293"/>
              <a:gd name="connsiteY32" fmla="*/ 5748800 h 6495273"/>
              <a:gd name="connsiteX33" fmla="*/ 52915 w 8746293"/>
              <a:gd name="connsiteY33" fmla="*/ 5390774 h 6495273"/>
              <a:gd name="connsiteX34" fmla="*/ 254791 w 8746293"/>
              <a:gd name="connsiteY34" fmla="*/ 4935518 h 6495273"/>
              <a:gd name="connsiteX35" fmla="*/ 91726 w 8746293"/>
              <a:gd name="connsiteY35" fmla="*/ 4116130 h 6495273"/>
              <a:gd name="connsiteX36" fmla="*/ 284936 w 8746293"/>
              <a:gd name="connsiteY36" fmla="*/ 3369123 h 6495273"/>
              <a:gd name="connsiteX37" fmla="*/ 1548 w 8746293"/>
              <a:gd name="connsiteY37" fmla="*/ 2429028 h 6495273"/>
              <a:gd name="connsiteX38" fmla="*/ 169053 w 8746293"/>
              <a:gd name="connsiteY38" fmla="*/ 1746598 h 6495273"/>
              <a:gd name="connsiteX39" fmla="*/ 91714 w 8746293"/>
              <a:gd name="connsiteY39" fmla="*/ 1269866 h 6495273"/>
              <a:gd name="connsiteX40" fmla="*/ 271924 w 8746293"/>
              <a:gd name="connsiteY40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890801 h 6495273"/>
              <a:gd name="connsiteX32" fmla="*/ 52915 w 8746293"/>
              <a:gd name="connsiteY32" fmla="*/ 5390774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062087 w 8746293"/>
              <a:gd name="connsiteY4" fmla="*/ 239618 h 6489438"/>
              <a:gd name="connsiteX5" fmla="*/ 2821940 w 8746293"/>
              <a:gd name="connsiteY5" fmla="*/ 21386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062087 w 8746293"/>
              <a:gd name="connsiteY4" fmla="*/ 239618 h 6489438"/>
              <a:gd name="connsiteX5" fmla="*/ 2886259 w 8746293"/>
              <a:gd name="connsiteY5" fmla="*/ 22677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229314 w 8746293"/>
              <a:gd name="connsiteY4" fmla="*/ 226708 h 6489438"/>
              <a:gd name="connsiteX5" fmla="*/ 2886259 w 8746293"/>
              <a:gd name="connsiteY5" fmla="*/ 22677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886259 w 8746293"/>
              <a:gd name="connsiteY5" fmla="*/ 227343 h 6490011"/>
              <a:gd name="connsiteX6" fmla="*/ 3813614 w 8746293"/>
              <a:gd name="connsiteY6" fmla="*/ 72766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813614 w 8746293"/>
              <a:gd name="connsiteY6" fmla="*/ 72766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114466 w 8746293"/>
              <a:gd name="connsiteY7" fmla="*/ 95223 h 6490011"/>
              <a:gd name="connsiteX8" fmla="*/ 4702256 w 8746293"/>
              <a:gd name="connsiteY8" fmla="*/ 291707 h 6490011"/>
              <a:gd name="connsiteX9" fmla="*/ 5732565 w 8746293"/>
              <a:gd name="connsiteY9" fmla="*/ 21250 h 6490011"/>
              <a:gd name="connsiteX10" fmla="*/ 6543935 w 8746293"/>
              <a:gd name="connsiteY10" fmla="*/ 394738 h 6490011"/>
              <a:gd name="connsiteX11" fmla="*/ 7213636 w 8746293"/>
              <a:gd name="connsiteY11" fmla="*/ 330343 h 6490011"/>
              <a:gd name="connsiteX12" fmla="*/ 7999248 w 8746293"/>
              <a:gd name="connsiteY12" fmla="*/ 47008 h 6490011"/>
              <a:gd name="connsiteX13" fmla="*/ 8514402 w 8746293"/>
              <a:gd name="connsiteY13" fmla="*/ 85645 h 6490011"/>
              <a:gd name="connsiteX14" fmla="*/ 8707586 w 8746293"/>
              <a:gd name="connsiteY14" fmla="*/ 407617 h 6490011"/>
              <a:gd name="connsiteX15" fmla="*/ 8553039 w 8746293"/>
              <a:gd name="connsiteY15" fmla="*/ 922771 h 6490011"/>
              <a:gd name="connsiteX16" fmla="*/ 8746222 w 8746293"/>
              <a:gd name="connsiteY16" fmla="*/ 1579594 h 6490011"/>
              <a:gd name="connsiteX17" fmla="*/ 8527281 w 8746293"/>
              <a:gd name="connsiteY17" fmla="*/ 2558388 h 6490011"/>
              <a:gd name="connsiteX18" fmla="*/ 8720464 w 8746293"/>
              <a:gd name="connsiteY18" fmla="*/ 3356879 h 6490011"/>
              <a:gd name="connsiteX19" fmla="*/ 8540160 w 8746293"/>
              <a:gd name="connsiteY19" fmla="*/ 3987943 h 6490011"/>
              <a:gd name="connsiteX20" fmla="*/ 8630312 w 8746293"/>
              <a:gd name="connsiteY20" fmla="*/ 4722039 h 6490011"/>
              <a:gd name="connsiteX21" fmla="*/ 8488645 w 8746293"/>
              <a:gd name="connsiteY21" fmla="*/ 5288710 h 6490011"/>
              <a:gd name="connsiteX22" fmla="*/ 8720464 w 8746293"/>
              <a:gd name="connsiteY22" fmla="*/ 5984169 h 6490011"/>
              <a:gd name="connsiteX23" fmla="*/ 8527281 w 8746293"/>
              <a:gd name="connsiteY23" fmla="*/ 6460687 h 6490011"/>
              <a:gd name="connsiteX24" fmla="*/ 7471214 w 8746293"/>
              <a:gd name="connsiteY24" fmla="*/ 6241746 h 6490011"/>
              <a:gd name="connsiteX25" fmla="*/ 6608329 w 8746293"/>
              <a:gd name="connsiteY25" fmla="*/ 6434929 h 6490011"/>
              <a:gd name="connsiteX26" fmla="*/ 5153017 w 8746293"/>
              <a:gd name="connsiteY26" fmla="*/ 6306140 h 6490011"/>
              <a:gd name="connsiteX27" fmla="*/ 3659067 w 8746293"/>
              <a:gd name="connsiteY27" fmla="*/ 6434929 h 6490011"/>
              <a:gd name="connsiteX28" fmla="*/ 2963608 w 8746293"/>
              <a:gd name="connsiteY28" fmla="*/ 6151594 h 6490011"/>
              <a:gd name="connsiteX29" fmla="*/ 2242391 w 8746293"/>
              <a:gd name="connsiteY29" fmla="*/ 6486445 h 6490011"/>
              <a:gd name="connsiteX30" fmla="*/ 1353749 w 8746293"/>
              <a:gd name="connsiteY30" fmla="*/ 6331898 h 6490011"/>
              <a:gd name="connsiteX31" fmla="*/ 144410 w 8746293"/>
              <a:gd name="connsiteY31" fmla="*/ 6394702 h 6490011"/>
              <a:gd name="connsiteX32" fmla="*/ 164733 w 8746293"/>
              <a:gd name="connsiteY32" fmla="*/ 5891374 h 6490011"/>
              <a:gd name="connsiteX33" fmla="*/ 52915 w 8746293"/>
              <a:gd name="connsiteY33" fmla="*/ 5391347 h 6490011"/>
              <a:gd name="connsiteX34" fmla="*/ 254791 w 8746293"/>
              <a:gd name="connsiteY34" fmla="*/ 4936091 h 6490011"/>
              <a:gd name="connsiteX35" fmla="*/ 91726 w 8746293"/>
              <a:gd name="connsiteY35" fmla="*/ 4116703 h 6490011"/>
              <a:gd name="connsiteX36" fmla="*/ 284936 w 8746293"/>
              <a:gd name="connsiteY36" fmla="*/ 3369696 h 6490011"/>
              <a:gd name="connsiteX37" fmla="*/ 1548 w 8746293"/>
              <a:gd name="connsiteY37" fmla="*/ 2429601 h 6490011"/>
              <a:gd name="connsiteX38" fmla="*/ 169053 w 8746293"/>
              <a:gd name="connsiteY38" fmla="*/ 1747171 h 6490011"/>
              <a:gd name="connsiteX39" fmla="*/ 91714 w 8746293"/>
              <a:gd name="connsiteY39" fmla="*/ 1270439 h 6490011"/>
              <a:gd name="connsiteX40" fmla="*/ 271924 w 8746293"/>
              <a:gd name="connsiteY40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114466 w 8746293"/>
              <a:gd name="connsiteY7" fmla="*/ 95223 h 6490011"/>
              <a:gd name="connsiteX8" fmla="*/ 4702256 w 8746293"/>
              <a:gd name="connsiteY8" fmla="*/ 291707 h 6490011"/>
              <a:gd name="connsiteX9" fmla="*/ 5732565 w 8746293"/>
              <a:gd name="connsiteY9" fmla="*/ 21250 h 6490011"/>
              <a:gd name="connsiteX10" fmla="*/ 6543935 w 8746293"/>
              <a:gd name="connsiteY10" fmla="*/ 394738 h 6490011"/>
              <a:gd name="connsiteX11" fmla="*/ 7213636 w 8746293"/>
              <a:gd name="connsiteY11" fmla="*/ 330343 h 6490011"/>
              <a:gd name="connsiteX12" fmla="*/ 7999248 w 8746293"/>
              <a:gd name="connsiteY12" fmla="*/ 47008 h 6490011"/>
              <a:gd name="connsiteX13" fmla="*/ 8514402 w 8746293"/>
              <a:gd name="connsiteY13" fmla="*/ 85645 h 6490011"/>
              <a:gd name="connsiteX14" fmla="*/ 8707586 w 8746293"/>
              <a:gd name="connsiteY14" fmla="*/ 407617 h 6490011"/>
              <a:gd name="connsiteX15" fmla="*/ 8553039 w 8746293"/>
              <a:gd name="connsiteY15" fmla="*/ 922771 h 6490011"/>
              <a:gd name="connsiteX16" fmla="*/ 8746222 w 8746293"/>
              <a:gd name="connsiteY16" fmla="*/ 1579594 h 6490011"/>
              <a:gd name="connsiteX17" fmla="*/ 8527281 w 8746293"/>
              <a:gd name="connsiteY17" fmla="*/ 2558388 h 6490011"/>
              <a:gd name="connsiteX18" fmla="*/ 8720464 w 8746293"/>
              <a:gd name="connsiteY18" fmla="*/ 3356879 h 6490011"/>
              <a:gd name="connsiteX19" fmla="*/ 8540160 w 8746293"/>
              <a:gd name="connsiteY19" fmla="*/ 3987943 h 6490011"/>
              <a:gd name="connsiteX20" fmla="*/ 8630312 w 8746293"/>
              <a:gd name="connsiteY20" fmla="*/ 4722039 h 6490011"/>
              <a:gd name="connsiteX21" fmla="*/ 8488645 w 8746293"/>
              <a:gd name="connsiteY21" fmla="*/ 5288710 h 6490011"/>
              <a:gd name="connsiteX22" fmla="*/ 8720464 w 8746293"/>
              <a:gd name="connsiteY22" fmla="*/ 5984169 h 6490011"/>
              <a:gd name="connsiteX23" fmla="*/ 8527281 w 8746293"/>
              <a:gd name="connsiteY23" fmla="*/ 6460687 h 6490011"/>
              <a:gd name="connsiteX24" fmla="*/ 7471214 w 8746293"/>
              <a:gd name="connsiteY24" fmla="*/ 6241746 h 6490011"/>
              <a:gd name="connsiteX25" fmla="*/ 6608329 w 8746293"/>
              <a:gd name="connsiteY25" fmla="*/ 6434929 h 6490011"/>
              <a:gd name="connsiteX26" fmla="*/ 4574152 w 8746293"/>
              <a:gd name="connsiteY26" fmla="*/ 6164131 h 6490011"/>
              <a:gd name="connsiteX27" fmla="*/ 3659067 w 8746293"/>
              <a:gd name="connsiteY27" fmla="*/ 6434929 h 6490011"/>
              <a:gd name="connsiteX28" fmla="*/ 2963608 w 8746293"/>
              <a:gd name="connsiteY28" fmla="*/ 6151594 h 6490011"/>
              <a:gd name="connsiteX29" fmla="*/ 2242391 w 8746293"/>
              <a:gd name="connsiteY29" fmla="*/ 6486445 h 6490011"/>
              <a:gd name="connsiteX30" fmla="*/ 1353749 w 8746293"/>
              <a:gd name="connsiteY30" fmla="*/ 6331898 h 6490011"/>
              <a:gd name="connsiteX31" fmla="*/ 144410 w 8746293"/>
              <a:gd name="connsiteY31" fmla="*/ 6394702 h 6490011"/>
              <a:gd name="connsiteX32" fmla="*/ 164733 w 8746293"/>
              <a:gd name="connsiteY32" fmla="*/ 5891374 h 6490011"/>
              <a:gd name="connsiteX33" fmla="*/ 52915 w 8746293"/>
              <a:gd name="connsiteY33" fmla="*/ 5391347 h 6490011"/>
              <a:gd name="connsiteX34" fmla="*/ 254791 w 8746293"/>
              <a:gd name="connsiteY34" fmla="*/ 4936091 h 6490011"/>
              <a:gd name="connsiteX35" fmla="*/ 91726 w 8746293"/>
              <a:gd name="connsiteY35" fmla="*/ 4116703 h 6490011"/>
              <a:gd name="connsiteX36" fmla="*/ 284936 w 8746293"/>
              <a:gd name="connsiteY36" fmla="*/ 3369696 h 6490011"/>
              <a:gd name="connsiteX37" fmla="*/ 1548 w 8746293"/>
              <a:gd name="connsiteY37" fmla="*/ 2429601 h 6490011"/>
              <a:gd name="connsiteX38" fmla="*/ 169053 w 8746293"/>
              <a:gd name="connsiteY38" fmla="*/ 1747171 h 6490011"/>
              <a:gd name="connsiteX39" fmla="*/ 91714 w 8746293"/>
              <a:gd name="connsiteY39" fmla="*/ 1270439 h 6490011"/>
              <a:gd name="connsiteX40" fmla="*/ 271924 w 8746293"/>
              <a:gd name="connsiteY40" fmla="*/ 832619 h 6490011"/>
              <a:gd name="connsiteX0" fmla="*/ 271924 w 8746293"/>
              <a:gd name="connsiteY0" fmla="*/ 832619 h 6502521"/>
              <a:gd name="connsiteX1" fmla="*/ 219172 w 8746293"/>
              <a:gd name="connsiteY1" fmla="*/ 71372 h 6502521"/>
              <a:gd name="connsiteX2" fmla="*/ 1121929 w 8746293"/>
              <a:gd name="connsiteY2" fmla="*/ 188676 h 6502521"/>
              <a:gd name="connsiteX3" fmla="*/ 1675538 w 8746293"/>
              <a:gd name="connsiteY3" fmla="*/ 59949 h 6502521"/>
              <a:gd name="connsiteX4" fmla="*/ 2229314 w 8746293"/>
              <a:gd name="connsiteY4" fmla="*/ 227281 h 6502521"/>
              <a:gd name="connsiteX5" fmla="*/ 2783350 w 8746293"/>
              <a:gd name="connsiteY5" fmla="*/ 59514 h 6502521"/>
              <a:gd name="connsiteX6" fmla="*/ 3453432 w 8746293"/>
              <a:gd name="connsiteY6" fmla="*/ 266415 h 6502521"/>
              <a:gd name="connsiteX7" fmla="*/ 4114466 w 8746293"/>
              <a:gd name="connsiteY7" fmla="*/ 95223 h 6502521"/>
              <a:gd name="connsiteX8" fmla="*/ 4702256 w 8746293"/>
              <a:gd name="connsiteY8" fmla="*/ 291707 h 6502521"/>
              <a:gd name="connsiteX9" fmla="*/ 5732565 w 8746293"/>
              <a:gd name="connsiteY9" fmla="*/ 21250 h 6502521"/>
              <a:gd name="connsiteX10" fmla="*/ 6543935 w 8746293"/>
              <a:gd name="connsiteY10" fmla="*/ 394738 h 6502521"/>
              <a:gd name="connsiteX11" fmla="*/ 7213636 w 8746293"/>
              <a:gd name="connsiteY11" fmla="*/ 330343 h 6502521"/>
              <a:gd name="connsiteX12" fmla="*/ 7999248 w 8746293"/>
              <a:gd name="connsiteY12" fmla="*/ 47008 h 6502521"/>
              <a:gd name="connsiteX13" fmla="*/ 8514402 w 8746293"/>
              <a:gd name="connsiteY13" fmla="*/ 85645 h 6502521"/>
              <a:gd name="connsiteX14" fmla="*/ 8707586 w 8746293"/>
              <a:gd name="connsiteY14" fmla="*/ 407617 h 6502521"/>
              <a:gd name="connsiteX15" fmla="*/ 8553039 w 8746293"/>
              <a:gd name="connsiteY15" fmla="*/ 922771 h 6502521"/>
              <a:gd name="connsiteX16" fmla="*/ 8746222 w 8746293"/>
              <a:gd name="connsiteY16" fmla="*/ 1579594 h 6502521"/>
              <a:gd name="connsiteX17" fmla="*/ 8527281 w 8746293"/>
              <a:gd name="connsiteY17" fmla="*/ 2558388 h 6502521"/>
              <a:gd name="connsiteX18" fmla="*/ 8720464 w 8746293"/>
              <a:gd name="connsiteY18" fmla="*/ 3356879 h 6502521"/>
              <a:gd name="connsiteX19" fmla="*/ 8540160 w 8746293"/>
              <a:gd name="connsiteY19" fmla="*/ 3987943 h 6502521"/>
              <a:gd name="connsiteX20" fmla="*/ 8630312 w 8746293"/>
              <a:gd name="connsiteY20" fmla="*/ 4722039 h 6502521"/>
              <a:gd name="connsiteX21" fmla="*/ 8488645 w 8746293"/>
              <a:gd name="connsiteY21" fmla="*/ 5288710 h 6502521"/>
              <a:gd name="connsiteX22" fmla="*/ 8720464 w 8746293"/>
              <a:gd name="connsiteY22" fmla="*/ 5984169 h 6502521"/>
              <a:gd name="connsiteX23" fmla="*/ 8527281 w 8746293"/>
              <a:gd name="connsiteY23" fmla="*/ 6460687 h 6502521"/>
              <a:gd name="connsiteX24" fmla="*/ 7471214 w 8746293"/>
              <a:gd name="connsiteY24" fmla="*/ 6241746 h 6502521"/>
              <a:gd name="connsiteX25" fmla="*/ 6608329 w 8746293"/>
              <a:gd name="connsiteY25" fmla="*/ 6434929 h 6502521"/>
              <a:gd name="connsiteX26" fmla="*/ 5465148 w 8746293"/>
              <a:gd name="connsiteY26" fmla="*/ 6485639 h 6502521"/>
              <a:gd name="connsiteX27" fmla="*/ 4574152 w 8746293"/>
              <a:gd name="connsiteY27" fmla="*/ 6164131 h 6502521"/>
              <a:gd name="connsiteX28" fmla="*/ 3659067 w 8746293"/>
              <a:gd name="connsiteY28" fmla="*/ 6434929 h 6502521"/>
              <a:gd name="connsiteX29" fmla="*/ 2963608 w 8746293"/>
              <a:gd name="connsiteY29" fmla="*/ 6151594 h 6502521"/>
              <a:gd name="connsiteX30" fmla="*/ 2242391 w 8746293"/>
              <a:gd name="connsiteY30" fmla="*/ 6486445 h 6502521"/>
              <a:gd name="connsiteX31" fmla="*/ 1353749 w 8746293"/>
              <a:gd name="connsiteY31" fmla="*/ 6331898 h 6502521"/>
              <a:gd name="connsiteX32" fmla="*/ 144410 w 8746293"/>
              <a:gd name="connsiteY32" fmla="*/ 6394702 h 6502521"/>
              <a:gd name="connsiteX33" fmla="*/ 164733 w 8746293"/>
              <a:gd name="connsiteY33" fmla="*/ 5891374 h 6502521"/>
              <a:gd name="connsiteX34" fmla="*/ 52915 w 8746293"/>
              <a:gd name="connsiteY34" fmla="*/ 5391347 h 6502521"/>
              <a:gd name="connsiteX35" fmla="*/ 254791 w 8746293"/>
              <a:gd name="connsiteY35" fmla="*/ 4936091 h 6502521"/>
              <a:gd name="connsiteX36" fmla="*/ 91726 w 8746293"/>
              <a:gd name="connsiteY36" fmla="*/ 4116703 h 6502521"/>
              <a:gd name="connsiteX37" fmla="*/ 284936 w 8746293"/>
              <a:gd name="connsiteY37" fmla="*/ 3369696 h 6502521"/>
              <a:gd name="connsiteX38" fmla="*/ 1548 w 8746293"/>
              <a:gd name="connsiteY38" fmla="*/ 2429601 h 6502521"/>
              <a:gd name="connsiteX39" fmla="*/ 169053 w 8746293"/>
              <a:gd name="connsiteY39" fmla="*/ 1747171 h 6502521"/>
              <a:gd name="connsiteX40" fmla="*/ 91714 w 8746293"/>
              <a:gd name="connsiteY40" fmla="*/ 1270439 h 6502521"/>
              <a:gd name="connsiteX41" fmla="*/ 271924 w 8746293"/>
              <a:gd name="connsiteY41" fmla="*/ 832619 h 6502521"/>
              <a:gd name="connsiteX0" fmla="*/ 271924 w 8746293"/>
              <a:gd name="connsiteY0" fmla="*/ 832619 h 6491088"/>
              <a:gd name="connsiteX1" fmla="*/ 219172 w 8746293"/>
              <a:gd name="connsiteY1" fmla="*/ 71372 h 6491088"/>
              <a:gd name="connsiteX2" fmla="*/ 1121929 w 8746293"/>
              <a:gd name="connsiteY2" fmla="*/ 188676 h 6491088"/>
              <a:gd name="connsiteX3" fmla="*/ 1675538 w 8746293"/>
              <a:gd name="connsiteY3" fmla="*/ 59949 h 6491088"/>
              <a:gd name="connsiteX4" fmla="*/ 2229314 w 8746293"/>
              <a:gd name="connsiteY4" fmla="*/ 227281 h 6491088"/>
              <a:gd name="connsiteX5" fmla="*/ 2783350 w 8746293"/>
              <a:gd name="connsiteY5" fmla="*/ 59514 h 6491088"/>
              <a:gd name="connsiteX6" fmla="*/ 3453432 w 8746293"/>
              <a:gd name="connsiteY6" fmla="*/ 266415 h 6491088"/>
              <a:gd name="connsiteX7" fmla="*/ 4114466 w 8746293"/>
              <a:gd name="connsiteY7" fmla="*/ 95223 h 6491088"/>
              <a:gd name="connsiteX8" fmla="*/ 4702256 w 8746293"/>
              <a:gd name="connsiteY8" fmla="*/ 291707 h 6491088"/>
              <a:gd name="connsiteX9" fmla="*/ 5732565 w 8746293"/>
              <a:gd name="connsiteY9" fmla="*/ 21250 h 6491088"/>
              <a:gd name="connsiteX10" fmla="*/ 6543935 w 8746293"/>
              <a:gd name="connsiteY10" fmla="*/ 394738 h 6491088"/>
              <a:gd name="connsiteX11" fmla="*/ 7213636 w 8746293"/>
              <a:gd name="connsiteY11" fmla="*/ 330343 h 6491088"/>
              <a:gd name="connsiteX12" fmla="*/ 7999248 w 8746293"/>
              <a:gd name="connsiteY12" fmla="*/ 47008 h 6491088"/>
              <a:gd name="connsiteX13" fmla="*/ 8514402 w 8746293"/>
              <a:gd name="connsiteY13" fmla="*/ 85645 h 6491088"/>
              <a:gd name="connsiteX14" fmla="*/ 8707586 w 8746293"/>
              <a:gd name="connsiteY14" fmla="*/ 407617 h 6491088"/>
              <a:gd name="connsiteX15" fmla="*/ 8553039 w 8746293"/>
              <a:gd name="connsiteY15" fmla="*/ 922771 h 6491088"/>
              <a:gd name="connsiteX16" fmla="*/ 8746222 w 8746293"/>
              <a:gd name="connsiteY16" fmla="*/ 1579594 h 6491088"/>
              <a:gd name="connsiteX17" fmla="*/ 8527281 w 8746293"/>
              <a:gd name="connsiteY17" fmla="*/ 2558388 h 6491088"/>
              <a:gd name="connsiteX18" fmla="*/ 8720464 w 8746293"/>
              <a:gd name="connsiteY18" fmla="*/ 3356879 h 6491088"/>
              <a:gd name="connsiteX19" fmla="*/ 8540160 w 8746293"/>
              <a:gd name="connsiteY19" fmla="*/ 3987943 h 6491088"/>
              <a:gd name="connsiteX20" fmla="*/ 8630312 w 8746293"/>
              <a:gd name="connsiteY20" fmla="*/ 4722039 h 6491088"/>
              <a:gd name="connsiteX21" fmla="*/ 8488645 w 8746293"/>
              <a:gd name="connsiteY21" fmla="*/ 5288710 h 6491088"/>
              <a:gd name="connsiteX22" fmla="*/ 8720464 w 8746293"/>
              <a:gd name="connsiteY22" fmla="*/ 5984169 h 6491088"/>
              <a:gd name="connsiteX23" fmla="*/ 8527281 w 8746293"/>
              <a:gd name="connsiteY23" fmla="*/ 6460687 h 6491088"/>
              <a:gd name="connsiteX24" fmla="*/ 7471214 w 8746293"/>
              <a:gd name="connsiteY24" fmla="*/ 6241746 h 6491088"/>
              <a:gd name="connsiteX25" fmla="*/ 6273874 w 8746293"/>
              <a:gd name="connsiteY25" fmla="*/ 6241280 h 6491088"/>
              <a:gd name="connsiteX26" fmla="*/ 5465148 w 8746293"/>
              <a:gd name="connsiteY26" fmla="*/ 6485639 h 6491088"/>
              <a:gd name="connsiteX27" fmla="*/ 4574152 w 8746293"/>
              <a:gd name="connsiteY27" fmla="*/ 6164131 h 6491088"/>
              <a:gd name="connsiteX28" fmla="*/ 3659067 w 8746293"/>
              <a:gd name="connsiteY28" fmla="*/ 6434929 h 6491088"/>
              <a:gd name="connsiteX29" fmla="*/ 2963608 w 8746293"/>
              <a:gd name="connsiteY29" fmla="*/ 6151594 h 6491088"/>
              <a:gd name="connsiteX30" fmla="*/ 2242391 w 8746293"/>
              <a:gd name="connsiteY30" fmla="*/ 6486445 h 6491088"/>
              <a:gd name="connsiteX31" fmla="*/ 1353749 w 8746293"/>
              <a:gd name="connsiteY31" fmla="*/ 6331898 h 6491088"/>
              <a:gd name="connsiteX32" fmla="*/ 144410 w 8746293"/>
              <a:gd name="connsiteY32" fmla="*/ 6394702 h 6491088"/>
              <a:gd name="connsiteX33" fmla="*/ 164733 w 8746293"/>
              <a:gd name="connsiteY33" fmla="*/ 5891374 h 6491088"/>
              <a:gd name="connsiteX34" fmla="*/ 52915 w 8746293"/>
              <a:gd name="connsiteY34" fmla="*/ 5391347 h 6491088"/>
              <a:gd name="connsiteX35" fmla="*/ 254791 w 8746293"/>
              <a:gd name="connsiteY35" fmla="*/ 4936091 h 6491088"/>
              <a:gd name="connsiteX36" fmla="*/ 91726 w 8746293"/>
              <a:gd name="connsiteY36" fmla="*/ 4116703 h 6491088"/>
              <a:gd name="connsiteX37" fmla="*/ 284936 w 8746293"/>
              <a:gd name="connsiteY37" fmla="*/ 3369696 h 6491088"/>
              <a:gd name="connsiteX38" fmla="*/ 1548 w 8746293"/>
              <a:gd name="connsiteY38" fmla="*/ 2429601 h 6491088"/>
              <a:gd name="connsiteX39" fmla="*/ 169053 w 8746293"/>
              <a:gd name="connsiteY39" fmla="*/ 1747171 h 6491088"/>
              <a:gd name="connsiteX40" fmla="*/ 91714 w 8746293"/>
              <a:gd name="connsiteY40" fmla="*/ 1270439 h 6491088"/>
              <a:gd name="connsiteX41" fmla="*/ 271924 w 8746293"/>
              <a:gd name="connsiteY41" fmla="*/ 832619 h 6491088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471214 w 8746293"/>
              <a:gd name="connsiteY24" fmla="*/ 624174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353749 w 8746293"/>
              <a:gd name="connsiteY32" fmla="*/ 6331898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353749 w 8746293"/>
              <a:gd name="connsiteY32" fmla="*/ 6331898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405204 w 8746293"/>
              <a:gd name="connsiteY32" fmla="*/ 621570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929844 w 8746293"/>
              <a:gd name="connsiteY10" fmla="*/ 23981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97356 w 8746293"/>
              <a:gd name="connsiteY33" fmla="*/ 6341566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876303 w 8746293"/>
              <a:gd name="connsiteY32" fmla="*/ 6149664 h 6490612"/>
              <a:gd name="connsiteX33" fmla="*/ 197356 w 8746293"/>
              <a:gd name="connsiteY33" fmla="*/ 6341566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20470 w 8746293"/>
              <a:gd name="connsiteY0" fmla="*/ 759966 h 6469607"/>
              <a:gd name="connsiteX1" fmla="*/ 219172 w 8746293"/>
              <a:gd name="connsiteY1" fmla="*/ 50367 h 6469607"/>
              <a:gd name="connsiteX2" fmla="*/ 1121929 w 8746293"/>
              <a:gd name="connsiteY2" fmla="*/ 167671 h 6469607"/>
              <a:gd name="connsiteX3" fmla="*/ 1675538 w 8746293"/>
              <a:gd name="connsiteY3" fmla="*/ 38944 h 6469607"/>
              <a:gd name="connsiteX4" fmla="*/ 2229314 w 8746293"/>
              <a:gd name="connsiteY4" fmla="*/ 206276 h 6469607"/>
              <a:gd name="connsiteX5" fmla="*/ 2783350 w 8746293"/>
              <a:gd name="connsiteY5" fmla="*/ 38509 h 6469607"/>
              <a:gd name="connsiteX6" fmla="*/ 3453432 w 8746293"/>
              <a:gd name="connsiteY6" fmla="*/ 245410 h 6469607"/>
              <a:gd name="connsiteX7" fmla="*/ 4114466 w 8746293"/>
              <a:gd name="connsiteY7" fmla="*/ 74218 h 6469607"/>
              <a:gd name="connsiteX8" fmla="*/ 4702256 w 8746293"/>
              <a:gd name="connsiteY8" fmla="*/ 270702 h 6469607"/>
              <a:gd name="connsiteX9" fmla="*/ 5732565 w 8746293"/>
              <a:gd name="connsiteY9" fmla="*/ 245 h 6469607"/>
              <a:gd name="connsiteX10" fmla="*/ 6569661 w 8746293"/>
              <a:gd name="connsiteY10" fmla="*/ 218813 h 6469607"/>
              <a:gd name="connsiteX11" fmla="*/ 7201740 w 8746293"/>
              <a:gd name="connsiteY11" fmla="*/ 22580 h 6469607"/>
              <a:gd name="connsiteX12" fmla="*/ 7909202 w 8746293"/>
              <a:gd name="connsiteY12" fmla="*/ 219652 h 6469607"/>
              <a:gd name="connsiteX13" fmla="*/ 8514402 w 8746293"/>
              <a:gd name="connsiteY13" fmla="*/ 64640 h 6469607"/>
              <a:gd name="connsiteX14" fmla="*/ 8707586 w 8746293"/>
              <a:gd name="connsiteY14" fmla="*/ 386612 h 6469607"/>
              <a:gd name="connsiteX15" fmla="*/ 8553039 w 8746293"/>
              <a:gd name="connsiteY15" fmla="*/ 901766 h 6469607"/>
              <a:gd name="connsiteX16" fmla="*/ 8746222 w 8746293"/>
              <a:gd name="connsiteY16" fmla="*/ 1558589 h 6469607"/>
              <a:gd name="connsiteX17" fmla="*/ 8527281 w 8746293"/>
              <a:gd name="connsiteY17" fmla="*/ 2537383 h 6469607"/>
              <a:gd name="connsiteX18" fmla="*/ 8720464 w 8746293"/>
              <a:gd name="connsiteY18" fmla="*/ 3335874 h 6469607"/>
              <a:gd name="connsiteX19" fmla="*/ 8540160 w 8746293"/>
              <a:gd name="connsiteY19" fmla="*/ 3966938 h 6469607"/>
              <a:gd name="connsiteX20" fmla="*/ 8630312 w 8746293"/>
              <a:gd name="connsiteY20" fmla="*/ 4701034 h 6469607"/>
              <a:gd name="connsiteX21" fmla="*/ 8488645 w 8746293"/>
              <a:gd name="connsiteY21" fmla="*/ 5267705 h 6469607"/>
              <a:gd name="connsiteX22" fmla="*/ 8720464 w 8746293"/>
              <a:gd name="connsiteY22" fmla="*/ 5963164 h 6469607"/>
              <a:gd name="connsiteX23" fmla="*/ 8527281 w 8746293"/>
              <a:gd name="connsiteY23" fmla="*/ 6439682 h 6469607"/>
              <a:gd name="connsiteX24" fmla="*/ 7625578 w 8746293"/>
              <a:gd name="connsiteY24" fmla="*/ 6182011 h 6469607"/>
              <a:gd name="connsiteX25" fmla="*/ 6867285 w 8746293"/>
              <a:gd name="connsiteY25" fmla="*/ 6387175 h 6469607"/>
              <a:gd name="connsiteX26" fmla="*/ 6273874 w 8746293"/>
              <a:gd name="connsiteY26" fmla="*/ 6220275 h 6469607"/>
              <a:gd name="connsiteX27" fmla="*/ 5465148 w 8746293"/>
              <a:gd name="connsiteY27" fmla="*/ 6464634 h 6469607"/>
              <a:gd name="connsiteX28" fmla="*/ 4316879 w 8746293"/>
              <a:gd name="connsiteY28" fmla="*/ 6117306 h 6469607"/>
              <a:gd name="connsiteX29" fmla="*/ 3427522 w 8746293"/>
              <a:gd name="connsiteY29" fmla="*/ 6413924 h 6469607"/>
              <a:gd name="connsiteX30" fmla="*/ 2616289 w 8746293"/>
              <a:gd name="connsiteY30" fmla="*/ 6169319 h 6469607"/>
              <a:gd name="connsiteX31" fmla="*/ 1895073 w 8746293"/>
              <a:gd name="connsiteY31" fmla="*/ 6413801 h 6469607"/>
              <a:gd name="connsiteX32" fmla="*/ 876303 w 8746293"/>
              <a:gd name="connsiteY32" fmla="*/ 6128659 h 6469607"/>
              <a:gd name="connsiteX33" fmla="*/ 197356 w 8746293"/>
              <a:gd name="connsiteY33" fmla="*/ 6320561 h 6469607"/>
              <a:gd name="connsiteX34" fmla="*/ 164733 w 8746293"/>
              <a:gd name="connsiteY34" fmla="*/ 5870369 h 6469607"/>
              <a:gd name="connsiteX35" fmla="*/ 52915 w 8746293"/>
              <a:gd name="connsiteY35" fmla="*/ 5370342 h 6469607"/>
              <a:gd name="connsiteX36" fmla="*/ 254791 w 8746293"/>
              <a:gd name="connsiteY36" fmla="*/ 4915086 h 6469607"/>
              <a:gd name="connsiteX37" fmla="*/ 91726 w 8746293"/>
              <a:gd name="connsiteY37" fmla="*/ 4095698 h 6469607"/>
              <a:gd name="connsiteX38" fmla="*/ 284936 w 8746293"/>
              <a:gd name="connsiteY38" fmla="*/ 3348691 h 6469607"/>
              <a:gd name="connsiteX39" fmla="*/ 1548 w 8746293"/>
              <a:gd name="connsiteY39" fmla="*/ 2408596 h 6469607"/>
              <a:gd name="connsiteX40" fmla="*/ 169053 w 8746293"/>
              <a:gd name="connsiteY40" fmla="*/ 1726166 h 6469607"/>
              <a:gd name="connsiteX41" fmla="*/ 91714 w 8746293"/>
              <a:gd name="connsiteY41" fmla="*/ 1249434 h 6469607"/>
              <a:gd name="connsiteX42" fmla="*/ 220470 w 8746293"/>
              <a:gd name="connsiteY42" fmla="*/ 759966 h 6469607"/>
              <a:gd name="connsiteX0" fmla="*/ 220470 w 8746293"/>
              <a:gd name="connsiteY0" fmla="*/ 765684 h 6475325"/>
              <a:gd name="connsiteX1" fmla="*/ 219172 w 8746293"/>
              <a:gd name="connsiteY1" fmla="*/ 56085 h 6475325"/>
              <a:gd name="connsiteX2" fmla="*/ 1121929 w 8746293"/>
              <a:gd name="connsiteY2" fmla="*/ 173389 h 6475325"/>
              <a:gd name="connsiteX3" fmla="*/ 1675538 w 8746293"/>
              <a:gd name="connsiteY3" fmla="*/ 44662 h 6475325"/>
              <a:gd name="connsiteX4" fmla="*/ 2229314 w 8746293"/>
              <a:gd name="connsiteY4" fmla="*/ 211994 h 6475325"/>
              <a:gd name="connsiteX5" fmla="*/ 2783350 w 8746293"/>
              <a:gd name="connsiteY5" fmla="*/ 44227 h 6475325"/>
              <a:gd name="connsiteX6" fmla="*/ 3453432 w 8746293"/>
              <a:gd name="connsiteY6" fmla="*/ 251128 h 6475325"/>
              <a:gd name="connsiteX7" fmla="*/ 4114466 w 8746293"/>
              <a:gd name="connsiteY7" fmla="*/ 79936 h 6475325"/>
              <a:gd name="connsiteX8" fmla="*/ 4702256 w 8746293"/>
              <a:gd name="connsiteY8" fmla="*/ 276420 h 6475325"/>
              <a:gd name="connsiteX9" fmla="*/ 5732565 w 8746293"/>
              <a:gd name="connsiteY9" fmla="*/ 5963 h 6475325"/>
              <a:gd name="connsiteX10" fmla="*/ 6569661 w 8746293"/>
              <a:gd name="connsiteY10" fmla="*/ 224531 h 6475325"/>
              <a:gd name="connsiteX11" fmla="*/ 7201740 w 8746293"/>
              <a:gd name="connsiteY11" fmla="*/ 28298 h 6475325"/>
              <a:gd name="connsiteX12" fmla="*/ 7909202 w 8746293"/>
              <a:gd name="connsiteY12" fmla="*/ 225370 h 6475325"/>
              <a:gd name="connsiteX13" fmla="*/ 8514402 w 8746293"/>
              <a:gd name="connsiteY13" fmla="*/ 70358 h 6475325"/>
              <a:gd name="connsiteX14" fmla="*/ 8707586 w 8746293"/>
              <a:gd name="connsiteY14" fmla="*/ 392330 h 6475325"/>
              <a:gd name="connsiteX15" fmla="*/ 8553039 w 8746293"/>
              <a:gd name="connsiteY15" fmla="*/ 907484 h 6475325"/>
              <a:gd name="connsiteX16" fmla="*/ 8746222 w 8746293"/>
              <a:gd name="connsiteY16" fmla="*/ 1564307 h 6475325"/>
              <a:gd name="connsiteX17" fmla="*/ 8527281 w 8746293"/>
              <a:gd name="connsiteY17" fmla="*/ 2543101 h 6475325"/>
              <a:gd name="connsiteX18" fmla="*/ 8720464 w 8746293"/>
              <a:gd name="connsiteY18" fmla="*/ 3341592 h 6475325"/>
              <a:gd name="connsiteX19" fmla="*/ 8540160 w 8746293"/>
              <a:gd name="connsiteY19" fmla="*/ 3972656 h 6475325"/>
              <a:gd name="connsiteX20" fmla="*/ 8630312 w 8746293"/>
              <a:gd name="connsiteY20" fmla="*/ 4706752 h 6475325"/>
              <a:gd name="connsiteX21" fmla="*/ 8488645 w 8746293"/>
              <a:gd name="connsiteY21" fmla="*/ 5273423 h 6475325"/>
              <a:gd name="connsiteX22" fmla="*/ 8720464 w 8746293"/>
              <a:gd name="connsiteY22" fmla="*/ 5968882 h 6475325"/>
              <a:gd name="connsiteX23" fmla="*/ 8527281 w 8746293"/>
              <a:gd name="connsiteY23" fmla="*/ 6445400 h 6475325"/>
              <a:gd name="connsiteX24" fmla="*/ 7625578 w 8746293"/>
              <a:gd name="connsiteY24" fmla="*/ 6187729 h 6475325"/>
              <a:gd name="connsiteX25" fmla="*/ 6867285 w 8746293"/>
              <a:gd name="connsiteY25" fmla="*/ 6392893 h 6475325"/>
              <a:gd name="connsiteX26" fmla="*/ 6273874 w 8746293"/>
              <a:gd name="connsiteY26" fmla="*/ 6225993 h 6475325"/>
              <a:gd name="connsiteX27" fmla="*/ 5465148 w 8746293"/>
              <a:gd name="connsiteY27" fmla="*/ 6470352 h 6475325"/>
              <a:gd name="connsiteX28" fmla="*/ 4316879 w 8746293"/>
              <a:gd name="connsiteY28" fmla="*/ 6123024 h 6475325"/>
              <a:gd name="connsiteX29" fmla="*/ 3427522 w 8746293"/>
              <a:gd name="connsiteY29" fmla="*/ 6419642 h 6475325"/>
              <a:gd name="connsiteX30" fmla="*/ 2616289 w 8746293"/>
              <a:gd name="connsiteY30" fmla="*/ 6175037 h 6475325"/>
              <a:gd name="connsiteX31" fmla="*/ 1895073 w 8746293"/>
              <a:gd name="connsiteY31" fmla="*/ 6419519 h 6475325"/>
              <a:gd name="connsiteX32" fmla="*/ 876303 w 8746293"/>
              <a:gd name="connsiteY32" fmla="*/ 6134377 h 6475325"/>
              <a:gd name="connsiteX33" fmla="*/ 197356 w 8746293"/>
              <a:gd name="connsiteY33" fmla="*/ 6326279 h 6475325"/>
              <a:gd name="connsiteX34" fmla="*/ 164733 w 8746293"/>
              <a:gd name="connsiteY34" fmla="*/ 5876087 h 6475325"/>
              <a:gd name="connsiteX35" fmla="*/ 52915 w 8746293"/>
              <a:gd name="connsiteY35" fmla="*/ 5376060 h 6475325"/>
              <a:gd name="connsiteX36" fmla="*/ 254791 w 8746293"/>
              <a:gd name="connsiteY36" fmla="*/ 4920804 h 6475325"/>
              <a:gd name="connsiteX37" fmla="*/ 91726 w 8746293"/>
              <a:gd name="connsiteY37" fmla="*/ 4101416 h 6475325"/>
              <a:gd name="connsiteX38" fmla="*/ 284936 w 8746293"/>
              <a:gd name="connsiteY38" fmla="*/ 3354409 h 6475325"/>
              <a:gd name="connsiteX39" fmla="*/ 1548 w 8746293"/>
              <a:gd name="connsiteY39" fmla="*/ 2414314 h 6475325"/>
              <a:gd name="connsiteX40" fmla="*/ 169053 w 8746293"/>
              <a:gd name="connsiteY40" fmla="*/ 1731884 h 6475325"/>
              <a:gd name="connsiteX41" fmla="*/ 91714 w 8746293"/>
              <a:gd name="connsiteY41" fmla="*/ 1255152 h 6475325"/>
              <a:gd name="connsiteX42" fmla="*/ 220470 w 8746293"/>
              <a:gd name="connsiteY42" fmla="*/ 765684 h 647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746293" h="6475325">
                <a:moveTo>
                  <a:pt x="220470" y="765684"/>
                </a:moveTo>
                <a:cubicBezTo>
                  <a:pt x="241713" y="565840"/>
                  <a:pt x="-72570" y="232275"/>
                  <a:pt x="219172" y="56085"/>
                </a:cubicBezTo>
                <a:cubicBezTo>
                  <a:pt x="510914" y="-120105"/>
                  <a:pt x="879201" y="175293"/>
                  <a:pt x="1121929" y="173389"/>
                </a:cubicBezTo>
                <a:cubicBezTo>
                  <a:pt x="1364657" y="171485"/>
                  <a:pt x="1490974" y="38228"/>
                  <a:pt x="1675538" y="44662"/>
                </a:cubicBezTo>
                <a:cubicBezTo>
                  <a:pt x="1860102" y="51096"/>
                  <a:pt x="2044679" y="212067"/>
                  <a:pt x="2229314" y="211994"/>
                </a:cubicBezTo>
                <a:cubicBezTo>
                  <a:pt x="2413949" y="211922"/>
                  <a:pt x="2579330" y="37705"/>
                  <a:pt x="2783350" y="44227"/>
                </a:cubicBezTo>
                <a:cubicBezTo>
                  <a:pt x="2987370" y="50749"/>
                  <a:pt x="3231579" y="245177"/>
                  <a:pt x="3453432" y="251128"/>
                </a:cubicBezTo>
                <a:cubicBezTo>
                  <a:pt x="3675285" y="257079"/>
                  <a:pt x="3906329" y="75721"/>
                  <a:pt x="4114466" y="79936"/>
                </a:cubicBezTo>
                <a:cubicBezTo>
                  <a:pt x="4322603" y="84151"/>
                  <a:pt x="4432573" y="288749"/>
                  <a:pt x="4702256" y="276420"/>
                </a:cubicBezTo>
                <a:cubicBezTo>
                  <a:pt x="4971939" y="264091"/>
                  <a:pt x="5421331" y="14611"/>
                  <a:pt x="5732565" y="5963"/>
                </a:cubicBezTo>
                <a:cubicBezTo>
                  <a:pt x="6043799" y="-2685"/>
                  <a:pt x="6324799" y="220809"/>
                  <a:pt x="6569661" y="224531"/>
                </a:cubicBezTo>
                <a:cubicBezTo>
                  <a:pt x="6814524" y="228254"/>
                  <a:pt x="6963476" y="60433"/>
                  <a:pt x="7201740" y="28298"/>
                </a:cubicBezTo>
                <a:cubicBezTo>
                  <a:pt x="7440004" y="-3837"/>
                  <a:pt x="7690425" y="218360"/>
                  <a:pt x="7909202" y="225370"/>
                </a:cubicBezTo>
                <a:cubicBezTo>
                  <a:pt x="8127979" y="232380"/>
                  <a:pt x="8381338" y="42531"/>
                  <a:pt x="8514402" y="70358"/>
                </a:cubicBezTo>
                <a:cubicBezTo>
                  <a:pt x="8647466" y="98185"/>
                  <a:pt x="8701147" y="252809"/>
                  <a:pt x="8707586" y="392330"/>
                </a:cubicBezTo>
                <a:cubicBezTo>
                  <a:pt x="8714025" y="531851"/>
                  <a:pt x="8546600" y="712155"/>
                  <a:pt x="8553039" y="907484"/>
                </a:cubicBezTo>
                <a:cubicBezTo>
                  <a:pt x="8559478" y="1102813"/>
                  <a:pt x="8750515" y="1291704"/>
                  <a:pt x="8746222" y="1564307"/>
                </a:cubicBezTo>
                <a:cubicBezTo>
                  <a:pt x="8741929" y="1836910"/>
                  <a:pt x="8531574" y="2246887"/>
                  <a:pt x="8527281" y="2543101"/>
                </a:cubicBezTo>
                <a:cubicBezTo>
                  <a:pt x="8522988" y="2839315"/>
                  <a:pt x="8718318" y="3103333"/>
                  <a:pt x="8720464" y="3341592"/>
                </a:cubicBezTo>
                <a:cubicBezTo>
                  <a:pt x="8722610" y="3579851"/>
                  <a:pt x="8555185" y="3745129"/>
                  <a:pt x="8540160" y="3972656"/>
                </a:cubicBezTo>
                <a:cubicBezTo>
                  <a:pt x="8525135" y="4200183"/>
                  <a:pt x="8638898" y="4489958"/>
                  <a:pt x="8630312" y="4706752"/>
                </a:cubicBezTo>
                <a:cubicBezTo>
                  <a:pt x="8621726" y="4923546"/>
                  <a:pt x="8473620" y="5063068"/>
                  <a:pt x="8488645" y="5273423"/>
                </a:cubicBezTo>
                <a:cubicBezTo>
                  <a:pt x="8503670" y="5483778"/>
                  <a:pt x="8714025" y="5773553"/>
                  <a:pt x="8720464" y="5968882"/>
                </a:cubicBezTo>
                <a:cubicBezTo>
                  <a:pt x="8726903" y="6164211"/>
                  <a:pt x="8709762" y="6408926"/>
                  <a:pt x="8527281" y="6445400"/>
                </a:cubicBezTo>
                <a:cubicBezTo>
                  <a:pt x="8344800" y="6481874"/>
                  <a:pt x="7902244" y="6196480"/>
                  <a:pt x="7625578" y="6187729"/>
                </a:cubicBezTo>
                <a:cubicBezTo>
                  <a:pt x="7348912" y="6178978"/>
                  <a:pt x="7066842" y="6392971"/>
                  <a:pt x="6867285" y="6392893"/>
                </a:cubicBezTo>
                <a:cubicBezTo>
                  <a:pt x="6667728" y="6392815"/>
                  <a:pt x="6507563" y="6213083"/>
                  <a:pt x="6273874" y="6225993"/>
                </a:cubicBezTo>
                <a:cubicBezTo>
                  <a:pt x="6040185" y="6238903"/>
                  <a:pt x="5804177" y="6515485"/>
                  <a:pt x="5465148" y="6470352"/>
                </a:cubicBezTo>
                <a:cubicBezTo>
                  <a:pt x="5126119" y="6425219"/>
                  <a:pt x="4656483" y="6131476"/>
                  <a:pt x="4316879" y="6123024"/>
                </a:cubicBezTo>
                <a:cubicBezTo>
                  <a:pt x="3977275" y="6114572"/>
                  <a:pt x="3710954" y="6410973"/>
                  <a:pt x="3427522" y="6419642"/>
                </a:cubicBezTo>
                <a:cubicBezTo>
                  <a:pt x="3144090" y="6428311"/>
                  <a:pt x="2871697" y="6175057"/>
                  <a:pt x="2616289" y="6175037"/>
                </a:cubicBezTo>
                <a:cubicBezTo>
                  <a:pt x="2360881" y="6175017"/>
                  <a:pt x="2185071" y="6426296"/>
                  <a:pt x="1895073" y="6419519"/>
                </a:cubicBezTo>
                <a:cubicBezTo>
                  <a:pt x="1605075" y="6412742"/>
                  <a:pt x="1159256" y="6149917"/>
                  <a:pt x="876303" y="6134377"/>
                </a:cubicBezTo>
                <a:cubicBezTo>
                  <a:pt x="593350" y="6118837"/>
                  <a:pt x="315951" y="6369327"/>
                  <a:pt x="197356" y="6326279"/>
                </a:cubicBezTo>
                <a:cubicBezTo>
                  <a:pt x="78761" y="6283231"/>
                  <a:pt x="188806" y="6034457"/>
                  <a:pt x="164733" y="5876087"/>
                </a:cubicBezTo>
                <a:cubicBezTo>
                  <a:pt x="140660" y="5717717"/>
                  <a:pt x="37905" y="5535274"/>
                  <a:pt x="52915" y="5376060"/>
                </a:cubicBezTo>
                <a:cubicBezTo>
                  <a:pt x="67925" y="5216846"/>
                  <a:pt x="220447" y="5159063"/>
                  <a:pt x="254791" y="4920804"/>
                </a:cubicBezTo>
                <a:cubicBezTo>
                  <a:pt x="289135" y="4682545"/>
                  <a:pt x="65259" y="4358179"/>
                  <a:pt x="91726" y="4101416"/>
                </a:cubicBezTo>
                <a:cubicBezTo>
                  <a:pt x="118193" y="3844653"/>
                  <a:pt x="299966" y="3635593"/>
                  <a:pt x="284936" y="3354409"/>
                </a:cubicBezTo>
                <a:cubicBezTo>
                  <a:pt x="269906" y="3073225"/>
                  <a:pt x="20862" y="2684735"/>
                  <a:pt x="1548" y="2414314"/>
                </a:cubicBezTo>
                <a:cubicBezTo>
                  <a:pt x="-17766" y="2143893"/>
                  <a:pt x="149735" y="1948679"/>
                  <a:pt x="169053" y="1731884"/>
                </a:cubicBezTo>
                <a:cubicBezTo>
                  <a:pt x="188371" y="1515090"/>
                  <a:pt x="83145" y="1416185"/>
                  <a:pt x="91714" y="1255152"/>
                </a:cubicBezTo>
                <a:cubicBezTo>
                  <a:pt x="100284" y="1094119"/>
                  <a:pt x="199227" y="965529"/>
                  <a:pt x="220470" y="765684"/>
                </a:cubicBezTo>
                <a:close/>
              </a:path>
            </a:pathLst>
          </a:custGeom>
          <a:solidFill>
            <a:srgbClr val="00FFFF"/>
          </a:solidFill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621B177-C972-4D77-8B73-775DF796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5927725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CA4C194-69DA-47EF-93C6-9BDA4FFD2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6" y="4429125"/>
            <a:ext cx="1008063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5315B63C-608F-46AF-B456-19B39FB16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4360863"/>
            <a:ext cx="133826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5D4137E9-681D-44BC-98A2-F72765CA1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9" y="4451350"/>
            <a:ext cx="118903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C7875E2F-3483-4C4E-8C35-B5A7C811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430713"/>
            <a:ext cx="116681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8E3BA0CD-015B-45CF-A603-BB1897A68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9" y="4270376"/>
            <a:ext cx="10826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99FE66-3D19-4D8B-8E72-07B147C3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4270376"/>
            <a:ext cx="1149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FC8F89AD-7AF6-4ED6-8302-4012D2CB1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12662" r="4190" b="30025"/>
          <a:stretch>
            <a:fillRect/>
          </a:stretch>
        </p:blipFill>
        <p:spPr bwMode="auto">
          <a:xfrm>
            <a:off x="2081214" y="549275"/>
            <a:ext cx="80295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30C0269B-8EB9-4F3C-B3E7-5A25E19418FB}"/>
              </a:ext>
            </a:extLst>
          </p:cNvPr>
          <p:cNvGrpSpPr>
            <a:grpSpLocks/>
          </p:cNvGrpSpPr>
          <p:nvPr/>
        </p:nvGrpSpPr>
        <p:grpSpPr bwMode="auto">
          <a:xfrm>
            <a:off x="2219325" y="1522414"/>
            <a:ext cx="7753350" cy="2928937"/>
            <a:chOff x="853879" y="1521793"/>
            <a:chExt cx="7753796" cy="2929678"/>
          </a:xfrm>
        </p:grpSpPr>
        <p:pic>
          <p:nvPicPr>
            <p:cNvPr id="12" name="Picture 5" title="football mada_1">
              <a:extLst>
                <a:ext uri="{FF2B5EF4-FFF2-40B4-BE49-F238E27FC236}">
                  <a16:creationId xmlns:a16="http://schemas.microsoft.com/office/drawing/2014/main" id="{CEC4E361-D904-49CB-9CAA-7071E41E3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14901" y="2601566"/>
              <a:ext cx="871588" cy="900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 title="robot mada_1">
              <a:extLst>
                <a:ext uri="{FF2B5EF4-FFF2-40B4-BE49-F238E27FC236}">
                  <a16:creationId xmlns:a16="http://schemas.microsoft.com/office/drawing/2014/main" id="{77E4424A-A419-4471-B362-6EDFE4B001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/>
            <a:srcRect l="7710" r="4593"/>
            <a:stretch/>
          </p:blipFill>
          <p:spPr bwMode="auto">
            <a:xfrm>
              <a:off x="3387675" y="2438012"/>
              <a:ext cx="1155766" cy="1440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6" name="Picture 7">
              <a:extLst>
                <a:ext uri="{FF2B5EF4-FFF2-40B4-BE49-F238E27FC236}">
                  <a16:creationId xmlns:a16="http://schemas.microsoft.com/office/drawing/2014/main" id="{37852532-E8E9-4974-AC97-DB12C8CFFD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24" y="1521793"/>
              <a:ext cx="1654629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7" name="Picture 9">
              <a:extLst>
                <a:ext uri="{FF2B5EF4-FFF2-40B4-BE49-F238E27FC236}">
                  <a16:creationId xmlns:a16="http://schemas.microsoft.com/office/drawing/2014/main" id="{2BE14A6D-E1E2-4831-AA84-BB83C2AC0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4739" y="2853792"/>
              <a:ext cx="1724082" cy="159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8" name="Picture 12">
              <a:extLst>
                <a:ext uri="{FF2B5EF4-FFF2-40B4-BE49-F238E27FC236}">
                  <a16:creationId xmlns:a16="http://schemas.microsoft.com/office/drawing/2014/main" id="{33538CA0-F7B4-45EA-AD9D-829538A007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744" y="2760151"/>
              <a:ext cx="627402" cy="892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9" name="Picture 3">
              <a:extLst>
                <a:ext uri="{FF2B5EF4-FFF2-40B4-BE49-F238E27FC236}">
                  <a16:creationId xmlns:a16="http://schemas.microsoft.com/office/drawing/2014/main" id="{B3790096-E8BE-46C6-B139-9471503FD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684" y="1567212"/>
              <a:ext cx="1230957" cy="632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0" name="Picture 5">
              <a:extLst>
                <a:ext uri="{FF2B5EF4-FFF2-40B4-BE49-F238E27FC236}">
                  <a16:creationId xmlns:a16="http://schemas.microsoft.com/office/drawing/2014/main" id="{0F7915D9-0896-4142-83DD-C9ABDEB99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236" y="3294841"/>
              <a:ext cx="1172165" cy="582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1" name="Picture 6">
              <a:extLst>
                <a:ext uri="{FF2B5EF4-FFF2-40B4-BE49-F238E27FC236}">
                  <a16:creationId xmlns:a16="http://schemas.microsoft.com/office/drawing/2014/main" id="{E1E2E255-E3D7-45EE-8601-CCD9E0A44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168" y="1567212"/>
              <a:ext cx="1014162" cy="13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2" name="Picture 3">
              <a:extLst>
                <a:ext uri="{FF2B5EF4-FFF2-40B4-BE49-F238E27FC236}">
                  <a16:creationId xmlns:a16="http://schemas.microsoft.com/office/drawing/2014/main" id="{6F96EF4A-080E-4CF2-92EE-FC89A7D91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79" y="2853792"/>
              <a:ext cx="817946" cy="1077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3" name="Picture 3">
              <a:extLst>
                <a:ext uri="{FF2B5EF4-FFF2-40B4-BE49-F238E27FC236}">
                  <a16:creationId xmlns:a16="http://schemas.microsoft.com/office/drawing/2014/main" id="{06A4F954-C4EB-4450-8926-04BDA1935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141" y="1567212"/>
              <a:ext cx="902801" cy="938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4" name="Picture 4">
              <a:extLst>
                <a:ext uri="{FF2B5EF4-FFF2-40B4-BE49-F238E27FC236}">
                  <a16:creationId xmlns:a16="http://schemas.microsoft.com/office/drawing/2014/main" id="{D4AB1EAC-B5BA-4C7B-9665-201B33BAD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724" y="1723293"/>
              <a:ext cx="726951" cy="938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5" name="Picture 5">
              <a:extLst>
                <a:ext uri="{FF2B5EF4-FFF2-40B4-BE49-F238E27FC236}">
                  <a16:creationId xmlns:a16="http://schemas.microsoft.com/office/drawing/2014/main" id="{CCA8E42F-2D51-4298-926E-F3DF54939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287" y="3151406"/>
              <a:ext cx="727087" cy="942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Dowolny kształt 21">
            <a:extLst>
              <a:ext uri="{FF2B5EF4-FFF2-40B4-BE49-F238E27FC236}">
                <a16:creationId xmlns:a16="http://schemas.microsoft.com/office/drawing/2014/main" id="{C5483453-2104-4FE9-A987-13570AD2F63A}"/>
              </a:ext>
            </a:extLst>
          </p:cNvPr>
          <p:cNvSpPr/>
          <p:nvPr/>
        </p:nvSpPr>
        <p:spPr>
          <a:xfrm>
            <a:off x="2081214" y="2678114"/>
            <a:ext cx="1081087" cy="1296987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741811 w 3023169"/>
              <a:gd name="connsiteY12" fmla="*/ 258928 h 3160073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592035 w 3023169"/>
              <a:gd name="connsiteY12" fmla="*/ 128788 h 316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60073">
                <a:moveTo>
                  <a:pt x="1685882" y="0"/>
                </a:moveTo>
                <a:cubicBezTo>
                  <a:pt x="1557093" y="37563"/>
                  <a:pt x="954965" y="316657"/>
                  <a:pt x="690296" y="503626"/>
                </a:cubicBezTo>
                <a:cubicBezTo>
                  <a:pt x="425627" y="690595"/>
                  <a:pt x="211630" y="900725"/>
                  <a:pt x="97867" y="1121812"/>
                </a:cubicBezTo>
                <a:cubicBezTo>
                  <a:pt x="-15896" y="1342899"/>
                  <a:pt x="-5164" y="1587598"/>
                  <a:pt x="7715" y="1830150"/>
                </a:cubicBezTo>
                <a:cubicBezTo>
                  <a:pt x="20594" y="2072702"/>
                  <a:pt x="50645" y="2373210"/>
                  <a:pt x="175141" y="2577125"/>
                </a:cubicBezTo>
                <a:cubicBezTo>
                  <a:pt x="299637" y="2781040"/>
                  <a:pt x="514230" y="2956937"/>
                  <a:pt x="754690" y="3053643"/>
                </a:cubicBezTo>
                <a:cubicBezTo>
                  <a:pt x="995150" y="3150349"/>
                  <a:pt x="1351248" y="3167952"/>
                  <a:pt x="1617900" y="3157363"/>
                </a:cubicBezTo>
                <a:cubicBezTo>
                  <a:pt x="1884552" y="3146774"/>
                  <a:pt x="2140009" y="3127600"/>
                  <a:pt x="2354603" y="2990111"/>
                </a:cubicBezTo>
                <a:cubicBezTo>
                  <a:pt x="2569197" y="2852622"/>
                  <a:pt x="2796480" y="2557950"/>
                  <a:pt x="2905462" y="2332426"/>
                </a:cubicBezTo>
                <a:cubicBezTo>
                  <a:pt x="3014444" y="2106902"/>
                  <a:pt x="3044983" y="1890251"/>
                  <a:pt x="3008493" y="1636967"/>
                </a:cubicBezTo>
                <a:cubicBezTo>
                  <a:pt x="2972003" y="1383683"/>
                  <a:pt x="2862532" y="1018781"/>
                  <a:pt x="2686521" y="812719"/>
                </a:cubicBezTo>
                <a:cubicBezTo>
                  <a:pt x="2510510" y="606657"/>
                  <a:pt x="2276544" y="492893"/>
                  <a:pt x="1952426" y="400595"/>
                </a:cubicBezTo>
                <a:cubicBezTo>
                  <a:pt x="1628308" y="308297"/>
                  <a:pt x="844246" y="158302"/>
                  <a:pt x="592035" y="12878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" name="Dowolny kształt 29">
            <a:extLst>
              <a:ext uri="{FF2B5EF4-FFF2-40B4-BE49-F238E27FC236}">
                <a16:creationId xmlns:a16="http://schemas.microsoft.com/office/drawing/2014/main" id="{9E375BB5-0997-49C8-A515-F773CEAA2AE7}"/>
              </a:ext>
            </a:extLst>
          </p:cNvPr>
          <p:cNvSpPr/>
          <p:nvPr/>
        </p:nvSpPr>
        <p:spPr>
          <a:xfrm>
            <a:off x="3673476" y="1382714"/>
            <a:ext cx="1152525" cy="1584325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741811 w 3023169"/>
              <a:gd name="connsiteY12" fmla="*/ 258928 h 3160073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592035 w 3023169"/>
              <a:gd name="connsiteY12" fmla="*/ 128788 h 316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60073">
                <a:moveTo>
                  <a:pt x="1685882" y="0"/>
                </a:moveTo>
                <a:cubicBezTo>
                  <a:pt x="1557093" y="37563"/>
                  <a:pt x="954965" y="316657"/>
                  <a:pt x="690296" y="503626"/>
                </a:cubicBezTo>
                <a:cubicBezTo>
                  <a:pt x="425627" y="690595"/>
                  <a:pt x="211630" y="900725"/>
                  <a:pt x="97867" y="1121812"/>
                </a:cubicBezTo>
                <a:cubicBezTo>
                  <a:pt x="-15896" y="1342899"/>
                  <a:pt x="-5164" y="1587598"/>
                  <a:pt x="7715" y="1830150"/>
                </a:cubicBezTo>
                <a:cubicBezTo>
                  <a:pt x="20594" y="2072702"/>
                  <a:pt x="50645" y="2373210"/>
                  <a:pt x="175141" y="2577125"/>
                </a:cubicBezTo>
                <a:cubicBezTo>
                  <a:pt x="299637" y="2781040"/>
                  <a:pt x="514230" y="2956937"/>
                  <a:pt x="754690" y="3053643"/>
                </a:cubicBezTo>
                <a:cubicBezTo>
                  <a:pt x="995150" y="3150349"/>
                  <a:pt x="1351248" y="3167952"/>
                  <a:pt x="1617900" y="3157363"/>
                </a:cubicBezTo>
                <a:cubicBezTo>
                  <a:pt x="1884552" y="3146774"/>
                  <a:pt x="2140009" y="3127600"/>
                  <a:pt x="2354603" y="2990111"/>
                </a:cubicBezTo>
                <a:cubicBezTo>
                  <a:pt x="2569197" y="2852622"/>
                  <a:pt x="2796480" y="2557950"/>
                  <a:pt x="2905462" y="2332426"/>
                </a:cubicBezTo>
                <a:cubicBezTo>
                  <a:pt x="3014444" y="2106902"/>
                  <a:pt x="3044983" y="1890251"/>
                  <a:pt x="3008493" y="1636967"/>
                </a:cubicBezTo>
                <a:cubicBezTo>
                  <a:pt x="2972003" y="1383683"/>
                  <a:pt x="2862532" y="1018781"/>
                  <a:pt x="2686521" y="812719"/>
                </a:cubicBezTo>
                <a:cubicBezTo>
                  <a:pt x="2510510" y="606657"/>
                  <a:pt x="2276544" y="492893"/>
                  <a:pt x="1952426" y="400595"/>
                </a:cubicBezTo>
                <a:cubicBezTo>
                  <a:pt x="1628308" y="308297"/>
                  <a:pt x="844246" y="158302"/>
                  <a:pt x="592035" y="12878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1" name="Dowolny kształt 30">
            <a:extLst>
              <a:ext uri="{FF2B5EF4-FFF2-40B4-BE49-F238E27FC236}">
                <a16:creationId xmlns:a16="http://schemas.microsoft.com/office/drawing/2014/main" id="{CCCB665A-7665-4517-A3DB-073812D898AA}"/>
              </a:ext>
            </a:extLst>
          </p:cNvPr>
          <p:cNvSpPr/>
          <p:nvPr/>
        </p:nvSpPr>
        <p:spPr>
          <a:xfrm>
            <a:off x="6996114" y="2967038"/>
            <a:ext cx="1044575" cy="1223962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741811 w 3023169"/>
              <a:gd name="connsiteY12" fmla="*/ 258928 h 3160073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592035 w 3023169"/>
              <a:gd name="connsiteY12" fmla="*/ 128788 h 316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60073">
                <a:moveTo>
                  <a:pt x="1685882" y="0"/>
                </a:moveTo>
                <a:cubicBezTo>
                  <a:pt x="1557093" y="37563"/>
                  <a:pt x="954965" y="316657"/>
                  <a:pt x="690296" y="503626"/>
                </a:cubicBezTo>
                <a:cubicBezTo>
                  <a:pt x="425627" y="690595"/>
                  <a:pt x="211630" y="900725"/>
                  <a:pt x="97867" y="1121812"/>
                </a:cubicBezTo>
                <a:cubicBezTo>
                  <a:pt x="-15896" y="1342899"/>
                  <a:pt x="-5164" y="1587598"/>
                  <a:pt x="7715" y="1830150"/>
                </a:cubicBezTo>
                <a:cubicBezTo>
                  <a:pt x="20594" y="2072702"/>
                  <a:pt x="50645" y="2373210"/>
                  <a:pt x="175141" y="2577125"/>
                </a:cubicBezTo>
                <a:cubicBezTo>
                  <a:pt x="299637" y="2781040"/>
                  <a:pt x="514230" y="2956937"/>
                  <a:pt x="754690" y="3053643"/>
                </a:cubicBezTo>
                <a:cubicBezTo>
                  <a:pt x="995150" y="3150349"/>
                  <a:pt x="1351248" y="3167952"/>
                  <a:pt x="1617900" y="3157363"/>
                </a:cubicBezTo>
                <a:cubicBezTo>
                  <a:pt x="1884552" y="3146774"/>
                  <a:pt x="2140009" y="3127600"/>
                  <a:pt x="2354603" y="2990111"/>
                </a:cubicBezTo>
                <a:cubicBezTo>
                  <a:pt x="2569197" y="2852622"/>
                  <a:pt x="2796480" y="2557950"/>
                  <a:pt x="2905462" y="2332426"/>
                </a:cubicBezTo>
                <a:cubicBezTo>
                  <a:pt x="3014444" y="2106902"/>
                  <a:pt x="3044983" y="1890251"/>
                  <a:pt x="3008493" y="1636967"/>
                </a:cubicBezTo>
                <a:cubicBezTo>
                  <a:pt x="2972003" y="1383683"/>
                  <a:pt x="2862532" y="1018781"/>
                  <a:pt x="2686521" y="812719"/>
                </a:cubicBezTo>
                <a:cubicBezTo>
                  <a:pt x="2510510" y="606657"/>
                  <a:pt x="2276544" y="492893"/>
                  <a:pt x="1952426" y="400595"/>
                </a:cubicBezTo>
                <a:cubicBezTo>
                  <a:pt x="1628308" y="308297"/>
                  <a:pt x="844246" y="158302"/>
                  <a:pt x="592035" y="12878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2" name="Dowolny kształt 31">
            <a:extLst>
              <a:ext uri="{FF2B5EF4-FFF2-40B4-BE49-F238E27FC236}">
                <a16:creationId xmlns:a16="http://schemas.microsoft.com/office/drawing/2014/main" id="{432F9BA0-8485-4FF9-822E-5FF1CFC75C97}"/>
              </a:ext>
            </a:extLst>
          </p:cNvPr>
          <p:cNvSpPr/>
          <p:nvPr/>
        </p:nvSpPr>
        <p:spPr>
          <a:xfrm>
            <a:off x="9174163" y="1528764"/>
            <a:ext cx="971550" cy="1189037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741811 w 3023169"/>
              <a:gd name="connsiteY12" fmla="*/ 258928 h 3160073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592035 w 3023169"/>
              <a:gd name="connsiteY12" fmla="*/ 128788 h 316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60073">
                <a:moveTo>
                  <a:pt x="1685882" y="0"/>
                </a:moveTo>
                <a:cubicBezTo>
                  <a:pt x="1557093" y="37563"/>
                  <a:pt x="954965" y="316657"/>
                  <a:pt x="690296" y="503626"/>
                </a:cubicBezTo>
                <a:cubicBezTo>
                  <a:pt x="425627" y="690595"/>
                  <a:pt x="211630" y="900725"/>
                  <a:pt x="97867" y="1121812"/>
                </a:cubicBezTo>
                <a:cubicBezTo>
                  <a:pt x="-15896" y="1342899"/>
                  <a:pt x="-5164" y="1587598"/>
                  <a:pt x="7715" y="1830150"/>
                </a:cubicBezTo>
                <a:cubicBezTo>
                  <a:pt x="20594" y="2072702"/>
                  <a:pt x="50645" y="2373210"/>
                  <a:pt x="175141" y="2577125"/>
                </a:cubicBezTo>
                <a:cubicBezTo>
                  <a:pt x="299637" y="2781040"/>
                  <a:pt x="514230" y="2956937"/>
                  <a:pt x="754690" y="3053643"/>
                </a:cubicBezTo>
                <a:cubicBezTo>
                  <a:pt x="995150" y="3150349"/>
                  <a:pt x="1351248" y="3167952"/>
                  <a:pt x="1617900" y="3157363"/>
                </a:cubicBezTo>
                <a:cubicBezTo>
                  <a:pt x="1884552" y="3146774"/>
                  <a:pt x="2140009" y="3127600"/>
                  <a:pt x="2354603" y="2990111"/>
                </a:cubicBezTo>
                <a:cubicBezTo>
                  <a:pt x="2569197" y="2852622"/>
                  <a:pt x="2796480" y="2557950"/>
                  <a:pt x="2905462" y="2332426"/>
                </a:cubicBezTo>
                <a:cubicBezTo>
                  <a:pt x="3014444" y="2106902"/>
                  <a:pt x="3044983" y="1890251"/>
                  <a:pt x="3008493" y="1636967"/>
                </a:cubicBezTo>
                <a:cubicBezTo>
                  <a:pt x="2972003" y="1383683"/>
                  <a:pt x="2862532" y="1018781"/>
                  <a:pt x="2686521" y="812719"/>
                </a:cubicBezTo>
                <a:cubicBezTo>
                  <a:pt x="2510510" y="606657"/>
                  <a:pt x="2276544" y="492893"/>
                  <a:pt x="1952426" y="400595"/>
                </a:cubicBezTo>
                <a:cubicBezTo>
                  <a:pt x="1628308" y="308297"/>
                  <a:pt x="844246" y="158302"/>
                  <a:pt x="592035" y="12878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8" name="Управляющая кнопка: домой 4">
            <a:hlinkClick r:id="rId23" action="ppaction://hlinksldjump" highlightClick="1"/>
            <a:extLst>
              <a:ext uri="{FF2B5EF4-FFF2-40B4-BE49-F238E27FC236}">
                <a16:creationId xmlns:a16="http://schemas.microsoft.com/office/drawing/2014/main" id="{AB778E1C-0328-4CCC-B6BA-E1452A9FB941}"/>
              </a:ext>
            </a:extLst>
          </p:cNvPr>
          <p:cNvSpPr/>
          <p:nvPr/>
        </p:nvSpPr>
        <p:spPr>
          <a:xfrm>
            <a:off x="38100" y="6056961"/>
            <a:ext cx="836613" cy="736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Dowolny kształt 29">
            <a:extLst>
              <a:ext uri="{FF2B5EF4-FFF2-40B4-BE49-F238E27FC236}">
                <a16:creationId xmlns:a16="http://schemas.microsoft.com/office/drawing/2014/main" id="{99D59A70-BAB8-48ED-9E59-09E6D8D4309F}"/>
              </a:ext>
            </a:extLst>
          </p:cNvPr>
          <p:cNvSpPr/>
          <p:nvPr/>
        </p:nvSpPr>
        <p:spPr>
          <a:xfrm>
            <a:off x="5934317" y="4180110"/>
            <a:ext cx="1457142" cy="1813123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741811 w 3023169"/>
              <a:gd name="connsiteY12" fmla="*/ 258928 h 3160073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592035 w 3023169"/>
              <a:gd name="connsiteY12" fmla="*/ 128788 h 316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60073">
                <a:moveTo>
                  <a:pt x="1685882" y="0"/>
                </a:moveTo>
                <a:cubicBezTo>
                  <a:pt x="1557093" y="37563"/>
                  <a:pt x="954965" y="316657"/>
                  <a:pt x="690296" y="503626"/>
                </a:cubicBezTo>
                <a:cubicBezTo>
                  <a:pt x="425627" y="690595"/>
                  <a:pt x="211630" y="900725"/>
                  <a:pt x="97867" y="1121812"/>
                </a:cubicBezTo>
                <a:cubicBezTo>
                  <a:pt x="-15896" y="1342899"/>
                  <a:pt x="-5164" y="1587598"/>
                  <a:pt x="7715" y="1830150"/>
                </a:cubicBezTo>
                <a:cubicBezTo>
                  <a:pt x="20594" y="2072702"/>
                  <a:pt x="50645" y="2373210"/>
                  <a:pt x="175141" y="2577125"/>
                </a:cubicBezTo>
                <a:cubicBezTo>
                  <a:pt x="299637" y="2781040"/>
                  <a:pt x="514230" y="2956937"/>
                  <a:pt x="754690" y="3053643"/>
                </a:cubicBezTo>
                <a:cubicBezTo>
                  <a:pt x="995150" y="3150349"/>
                  <a:pt x="1351248" y="3167952"/>
                  <a:pt x="1617900" y="3157363"/>
                </a:cubicBezTo>
                <a:cubicBezTo>
                  <a:pt x="1884552" y="3146774"/>
                  <a:pt x="2140009" y="3127600"/>
                  <a:pt x="2354603" y="2990111"/>
                </a:cubicBezTo>
                <a:cubicBezTo>
                  <a:pt x="2569197" y="2852622"/>
                  <a:pt x="2796480" y="2557950"/>
                  <a:pt x="2905462" y="2332426"/>
                </a:cubicBezTo>
                <a:cubicBezTo>
                  <a:pt x="3014444" y="2106902"/>
                  <a:pt x="3044983" y="1890251"/>
                  <a:pt x="3008493" y="1636967"/>
                </a:cubicBezTo>
                <a:cubicBezTo>
                  <a:pt x="2972003" y="1383683"/>
                  <a:pt x="2862532" y="1018781"/>
                  <a:pt x="2686521" y="812719"/>
                </a:cubicBezTo>
                <a:cubicBezTo>
                  <a:pt x="2510510" y="606657"/>
                  <a:pt x="2276544" y="492893"/>
                  <a:pt x="1952426" y="400595"/>
                </a:cubicBezTo>
                <a:cubicBezTo>
                  <a:pt x="1628308" y="308297"/>
                  <a:pt x="844246" y="158302"/>
                  <a:pt x="592035" y="12878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7994D5C-F289-4A63-AA5A-333DF9496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33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13" name="Прямоугольник 2">
            <a:hlinkClick r:id="rId3" action="ppaction://hlinksldjump"/>
            <a:extLst>
              <a:ext uri="{FF2B5EF4-FFF2-40B4-BE49-F238E27FC236}">
                <a16:creationId xmlns:a16="http://schemas.microsoft.com/office/drawing/2014/main" id="{660425C3-72EC-4262-91B1-A959B5569AC8}"/>
              </a:ext>
            </a:extLst>
          </p:cNvPr>
          <p:cNvSpPr/>
          <p:nvPr/>
        </p:nvSpPr>
        <p:spPr>
          <a:xfrm>
            <a:off x="321733" y="4691237"/>
            <a:ext cx="1864069" cy="673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2">
            <a:hlinkClick r:id="rId4" action="ppaction://hlinksldjump"/>
            <a:extLst>
              <a:ext uri="{FF2B5EF4-FFF2-40B4-BE49-F238E27FC236}">
                <a16:creationId xmlns:a16="http://schemas.microsoft.com/office/drawing/2014/main" id="{ED037251-BD01-433E-81AA-CDBB76D7B2C4}"/>
              </a:ext>
            </a:extLst>
          </p:cNvPr>
          <p:cNvSpPr/>
          <p:nvPr/>
        </p:nvSpPr>
        <p:spPr>
          <a:xfrm>
            <a:off x="321733" y="5731404"/>
            <a:ext cx="1864069" cy="673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4">
            <a:hlinkClick r:id="rId5" action="ppaction://hlinkfile"/>
            <a:extLst>
              <a:ext uri="{FF2B5EF4-FFF2-40B4-BE49-F238E27FC236}">
                <a16:creationId xmlns:a16="http://schemas.microsoft.com/office/drawing/2014/main" id="{BBADC568-65FC-4BBE-A352-A55B8884F576}"/>
              </a:ext>
            </a:extLst>
          </p:cNvPr>
          <p:cNvSpPr/>
          <p:nvPr/>
        </p:nvSpPr>
        <p:spPr>
          <a:xfrm>
            <a:off x="321732" y="2682134"/>
            <a:ext cx="1864070" cy="673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Review 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4">
            <a:hlinkClick r:id="rId6" action="ppaction://hlinkfile"/>
            <a:extLst>
              <a:ext uri="{FF2B5EF4-FFF2-40B4-BE49-F238E27FC236}">
                <a16:creationId xmlns:a16="http://schemas.microsoft.com/office/drawing/2014/main" id="{A6F38C23-858F-4088-91EA-CCF00AB270C1}"/>
              </a:ext>
            </a:extLst>
          </p:cNvPr>
          <p:cNvSpPr/>
          <p:nvPr/>
        </p:nvSpPr>
        <p:spPr>
          <a:xfrm>
            <a:off x="321732" y="3651070"/>
            <a:ext cx="1864070" cy="673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Review 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rrow: Right 6">
            <a:hlinkClick r:id="rId7" action="ppaction://hlinksldjump"/>
            <a:extLst>
              <a:ext uri="{FF2B5EF4-FFF2-40B4-BE49-F238E27FC236}">
                <a16:creationId xmlns:a16="http://schemas.microsoft.com/office/drawing/2014/main" id="{CA2FC87C-EDCD-411C-B4AF-AD426A29BC59}"/>
              </a:ext>
            </a:extLst>
          </p:cNvPr>
          <p:cNvSpPr/>
          <p:nvPr/>
        </p:nvSpPr>
        <p:spPr>
          <a:xfrm>
            <a:off x="10237375" y="6004958"/>
            <a:ext cx="1516660" cy="586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o">
            <a:extLst>
              <a:ext uri="{FF2B5EF4-FFF2-40B4-BE49-F238E27FC236}">
                <a16:creationId xmlns:a16="http://schemas.microsoft.com/office/drawing/2014/main" id="{CC105410-8F4B-4061-9B2E-A4FCE7FEFD39}"/>
              </a:ext>
            </a:extLst>
          </p:cNvPr>
          <p:cNvGrpSpPr>
            <a:grpSpLocks/>
          </p:cNvGrpSpPr>
          <p:nvPr/>
        </p:nvGrpSpPr>
        <p:grpSpPr bwMode="auto">
          <a:xfrm>
            <a:off x="1666876" y="2706688"/>
            <a:ext cx="8990013" cy="1816100"/>
            <a:chOff x="142844" y="2707463"/>
            <a:chExt cx="8989916" cy="1815006"/>
          </a:xfrm>
        </p:grpSpPr>
        <p:pic>
          <p:nvPicPr>
            <p:cNvPr id="8" name="7 Imagen">
              <a:extLst>
                <a:ext uri="{FF2B5EF4-FFF2-40B4-BE49-F238E27FC236}">
                  <a16:creationId xmlns:a16="http://schemas.microsoft.com/office/drawing/2014/main" id="{9104318F-FDF0-4898-9C3C-F7F73B98D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307" b="6132"/>
            <a:stretch/>
          </p:blipFill>
          <p:spPr>
            <a:xfrm>
              <a:off x="6750115" y="2707463"/>
              <a:ext cx="2382645" cy="169056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0671" name="WordArt 15">
              <a:extLst>
                <a:ext uri="{FF2B5EF4-FFF2-40B4-BE49-F238E27FC236}">
                  <a16:creationId xmlns:a16="http://schemas.microsoft.com/office/drawing/2014/main" id="{866DEFCB-3C61-4192-975E-A0168F72736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19250" y="2997200"/>
              <a:ext cx="5472113" cy="14398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TopLeft"/>
                <a:lightRig rig="legacyFlat3" dir="b"/>
              </a:scene3d>
              <a:sp3d extrusionH="430200" prstMaterial="legacyMetal">
                <a:extrusionClr>
                  <a:schemeClr val="bg1"/>
                </a:extrusionClr>
              </a:sp3d>
            </a:bodyPr>
            <a:lstStyle/>
            <a:p>
              <a:pPr algn="ctr">
                <a:defRPr/>
              </a:pPr>
              <a:r>
                <a:rPr lang="es-ES" sz="3600" kern="10" dirty="0">
                  <a:ln w="9525"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</a:rPr>
                <a:t>GOODBYE!</a:t>
              </a:r>
            </a:p>
          </p:txBody>
        </p:sp>
        <p:pic>
          <p:nvPicPr>
            <p:cNvPr id="9" name="8 Imagen">
              <a:extLst>
                <a:ext uri="{FF2B5EF4-FFF2-40B4-BE49-F238E27FC236}">
                  <a16:creationId xmlns:a16="http://schemas.microsoft.com/office/drawing/2014/main" id="{BB1AE793-771E-4A9E-B7D0-AD9A3D8EA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844" y="2921340"/>
              <a:ext cx="1666174" cy="1601129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pic>
        <p:nvPicPr>
          <p:cNvPr id="4" name="Graphic 3" descr="Wave Gesture outline">
            <a:hlinkClick r:id="rId6" action="ppaction://hlinkfile"/>
            <a:extLst>
              <a:ext uri="{FF2B5EF4-FFF2-40B4-BE49-F238E27FC236}">
                <a16:creationId xmlns:a16="http://schemas.microsoft.com/office/drawing/2014/main" id="{19605124-0AA2-4352-9AAF-ABB477919A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8743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4FA06B-D2BF-49D6-B910-6B51FF3569ED}"/>
              </a:ext>
            </a:extLst>
          </p:cNvPr>
          <p:cNvSpPr txBox="1"/>
          <p:nvPr/>
        </p:nvSpPr>
        <p:spPr>
          <a:xfrm>
            <a:off x="1463675" y="1049338"/>
            <a:ext cx="86804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I can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count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my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numbers</a:t>
            </a:r>
            <a:endParaRPr lang="es-ES" sz="6000" dirty="0">
              <a:solidFill>
                <a:schemeClr val="accent1">
                  <a:lumMod val="75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9219A-F307-4472-A7F7-CFF8281298D7}"/>
              </a:ext>
            </a:extLst>
          </p:cNvPr>
          <p:cNvSpPr txBox="1"/>
          <p:nvPr/>
        </p:nvSpPr>
        <p:spPr>
          <a:xfrm>
            <a:off x="942975" y="2576513"/>
            <a:ext cx="102552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Will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you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count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them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me?</a:t>
            </a:r>
            <a:endParaRPr lang="es-ES" sz="6000" dirty="0">
              <a:solidFill>
                <a:schemeClr val="accent1">
                  <a:lumMod val="75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2541D-2B20-43CB-A662-939FC0E07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448175"/>
            <a:ext cx="2438400" cy="24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4500">
    <p:pull/>
    <p:sndAc>
      <p:stSnd>
        <p:snd r:embed="rId2" name="Song_numbers_1-1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72541D-2B20-43CB-A662-939FC0E0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486275"/>
            <a:ext cx="2438400" cy="2438400"/>
          </a:xfrm>
          <a:prstGeom prst="rect">
            <a:avLst/>
          </a:prstGeom>
          <a:effectLst>
            <a:outerShdw blurRad="76200" sx="102000" sy="102000" algn="ctr" rotWithShape="0">
              <a:prstClr val="black">
                <a:alpha val="81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3A641-17C3-4719-93A2-7C6633D7CB29}"/>
              </a:ext>
            </a:extLst>
          </p:cNvPr>
          <p:cNvSpPr txBox="1"/>
          <p:nvPr/>
        </p:nvSpPr>
        <p:spPr>
          <a:xfrm>
            <a:off x="762000" y="153988"/>
            <a:ext cx="1057275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1   </a:t>
            </a:r>
            <a:r>
              <a:rPr lang="es-ES_tradnl" sz="13800" dirty="0">
                <a:solidFill>
                  <a:srgbClr val="FF00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2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00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3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4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00FFFF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5</a:t>
            </a:r>
            <a:endParaRPr lang="es-ES" sz="13800" dirty="0">
              <a:solidFill>
                <a:srgbClr val="00FFFF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ED7D3-06CB-4CFB-A34C-C686B5D1844B}"/>
              </a:ext>
            </a:extLst>
          </p:cNvPr>
          <p:cNvSpPr txBox="1"/>
          <p:nvPr/>
        </p:nvSpPr>
        <p:spPr>
          <a:xfrm>
            <a:off x="609600" y="2078038"/>
            <a:ext cx="109728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3800" dirty="0">
                <a:solidFill>
                  <a:srgbClr val="FF33CC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6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00FFFF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7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9900CC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8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FF00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9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00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10</a:t>
            </a:r>
            <a:endParaRPr lang="es-ES" sz="13800" dirty="0">
              <a:solidFill>
                <a:srgbClr val="00FF00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72541D-2B20-43CB-A662-939FC0E0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486275"/>
            <a:ext cx="2438400" cy="2438400"/>
          </a:xfrm>
          <a:prstGeom prst="rect">
            <a:avLst/>
          </a:prstGeom>
          <a:effectLst>
            <a:outerShdw blurRad="76200" sx="102000" sy="102000" algn="ctr" rotWithShape="0">
              <a:prstClr val="black">
                <a:alpha val="81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3A641-17C3-4719-93A2-7C6633D7CB29}"/>
              </a:ext>
            </a:extLst>
          </p:cNvPr>
          <p:cNvSpPr txBox="1"/>
          <p:nvPr/>
        </p:nvSpPr>
        <p:spPr>
          <a:xfrm>
            <a:off x="361950" y="758825"/>
            <a:ext cx="11580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72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one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FF00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two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00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three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four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7030A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five</a:t>
            </a:r>
            <a:endParaRPr lang="es-ES" sz="8800" dirty="0">
              <a:solidFill>
                <a:srgbClr val="7030A0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ED7D3-06CB-4CFB-A34C-C686B5D1844B}"/>
              </a:ext>
            </a:extLst>
          </p:cNvPr>
          <p:cNvSpPr txBox="1"/>
          <p:nvPr/>
        </p:nvSpPr>
        <p:spPr>
          <a:xfrm>
            <a:off x="249238" y="2181225"/>
            <a:ext cx="117125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7200" dirty="0" err="1">
                <a:solidFill>
                  <a:srgbClr val="FF33CC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six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00FFFF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seven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9900CC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eight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FF00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nine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>
                <a:solidFill>
                  <a:srgbClr val="00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ten</a:t>
            </a:r>
            <a:endParaRPr lang="es-ES" sz="7200" dirty="0">
              <a:solidFill>
                <a:srgbClr val="00FF00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4FA06B-D2BF-49D6-B910-6B51FF3569ED}"/>
              </a:ext>
            </a:extLst>
          </p:cNvPr>
          <p:cNvSpPr txBox="1"/>
          <p:nvPr/>
        </p:nvSpPr>
        <p:spPr>
          <a:xfrm>
            <a:off x="1463675" y="1049338"/>
            <a:ext cx="86804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I can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count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my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numbers</a:t>
            </a:r>
            <a:endParaRPr lang="es-ES" sz="6000" dirty="0">
              <a:solidFill>
                <a:schemeClr val="accent1">
                  <a:lumMod val="75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9219A-F307-4472-A7F7-CFF8281298D7}"/>
              </a:ext>
            </a:extLst>
          </p:cNvPr>
          <p:cNvSpPr txBox="1"/>
          <p:nvPr/>
        </p:nvSpPr>
        <p:spPr>
          <a:xfrm>
            <a:off x="942975" y="2576513"/>
            <a:ext cx="102552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Will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you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count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them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me?</a:t>
            </a:r>
            <a:endParaRPr lang="es-ES" sz="6000" dirty="0">
              <a:solidFill>
                <a:schemeClr val="accent1">
                  <a:lumMod val="75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2541D-2B20-43CB-A662-939FC0E07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448175"/>
            <a:ext cx="2438400" cy="24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4500">
    <p:pull/>
    <p:sndAc>
      <p:stSnd>
        <p:snd r:embed="rId2" name="Song_numbers_1-1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72541D-2B20-43CB-A662-939FC0E0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486275"/>
            <a:ext cx="2438400" cy="2438400"/>
          </a:xfrm>
          <a:prstGeom prst="rect">
            <a:avLst/>
          </a:prstGeom>
          <a:effectLst>
            <a:outerShdw blurRad="76200" sx="102000" sy="102000" algn="ctr" rotWithShape="0">
              <a:prstClr val="black">
                <a:alpha val="81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3A641-17C3-4719-93A2-7C6633D7CB29}"/>
              </a:ext>
            </a:extLst>
          </p:cNvPr>
          <p:cNvSpPr txBox="1"/>
          <p:nvPr/>
        </p:nvSpPr>
        <p:spPr>
          <a:xfrm>
            <a:off x="762000" y="153988"/>
            <a:ext cx="1057275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1   </a:t>
            </a:r>
            <a:r>
              <a:rPr lang="es-ES_tradnl" sz="13800" dirty="0">
                <a:solidFill>
                  <a:srgbClr val="FF00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2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00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3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4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00FFFF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5</a:t>
            </a:r>
            <a:endParaRPr lang="es-ES" sz="13800" dirty="0">
              <a:solidFill>
                <a:srgbClr val="00FFFF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ED7D3-06CB-4CFB-A34C-C686B5D1844B}"/>
              </a:ext>
            </a:extLst>
          </p:cNvPr>
          <p:cNvSpPr txBox="1"/>
          <p:nvPr/>
        </p:nvSpPr>
        <p:spPr>
          <a:xfrm>
            <a:off x="609600" y="2078038"/>
            <a:ext cx="109728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3800" dirty="0">
                <a:solidFill>
                  <a:srgbClr val="FF33CC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6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00FFFF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7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9900CC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8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FF00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9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00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10</a:t>
            </a:r>
            <a:endParaRPr lang="es-ES" sz="13800" dirty="0">
              <a:solidFill>
                <a:srgbClr val="00FF00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72541D-2B20-43CB-A662-939FC0E0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486275"/>
            <a:ext cx="2438400" cy="2438400"/>
          </a:xfrm>
          <a:prstGeom prst="rect">
            <a:avLst/>
          </a:prstGeom>
          <a:effectLst>
            <a:outerShdw blurRad="76200" sx="102000" sy="102000" algn="ctr" rotWithShape="0">
              <a:prstClr val="black">
                <a:alpha val="81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3A641-17C3-4719-93A2-7C6633D7CB29}"/>
              </a:ext>
            </a:extLst>
          </p:cNvPr>
          <p:cNvSpPr txBox="1"/>
          <p:nvPr/>
        </p:nvSpPr>
        <p:spPr>
          <a:xfrm>
            <a:off x="361950" y="758825"/>
            <a:ext cx="11580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72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one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FF00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two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00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three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four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7030A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five</a:t>
            </a:r>
            <a:endParaRPr lang="es-ES" sz="8800" dirty="0">
              <a:solidFill>
                <a:srgbClr val="7030A0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ED7D3-06CB-4CFB-A34C-C686B5D1844B}"/>
              </a:ext>
            </a:extLst>
          </p:cNvPr>
          <p:cNvSpPr txBox="1"/>
          <p:nvPr/>
        </p:nvSpPr>
        <p:spPr>
          <a:xfrm>
            <a:off x="249238" y="2181225"/>
            <a:ext cx="117125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7200" dirty="0" err="1">
                <a:solidFill>
                  <a:srgbClr val="FF33CC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six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00FFFF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seven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9900CC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eight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FF00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nine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>
                <a:solidFill>
                  <a:srgbClr val="00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ten</a:t>
            </a:r>
            <a:endParaRPr lang="es-ES" sz="7200" dirty="0">
              <a:solidFill>
                <a:srgbClr val="00FF00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Управляющая кнопка: домой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0018F0C-D63D-4904-98CC-12FD044CBA70}"/>
              </a:ext>
            </a:extLst>
          </p:cNvPr>
          <p:cNvSpPr/>
          <p:nvPr/>
        </p:nvSpPr>
        <p:spPr>
          <a:xfrm>
            <a:off x="38100" y="6056961"/>
            <a:ext cx="836613" cy="736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9C9845-42D9-4CD8-9910-CCF1ECBCAF58}"/>
              </a:ext>
            </a:extLst>
          </p:cNvPr>
          <p:cNvSpPr/>
          <p:nvPr/>
        </p:nvSpPr>
        <p:spPr>
          <a:xfrm>
            <a:off x="10325100" y="5214938"/>
            <a:ext cx="1365250" cy="885825"/>
          </a:xfrm>
          <a:prstGeom prst="rightArrow">
            <a:avLst>
              <a:gd name="adj1" fmla="val 75397"/>
              <a:gd name="adj2" fmla="val 5000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dirty="0" err="1"/>
              <a:t>next</a:t>
            </a:r>
            <a:endParaRPr lang="es-ES"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C7F9E-A41A-4571-A051-A36B3740539C}"/>
              </a:ext>
            </a:extLst>
          </p:cNvPr>
          <p:cNvSpPr/>
          <p:nvPr/>
        </p:nvSpPr>
        <p:spPr>
          <a:xfrm>
            <a:off x="1984255" y="644577"/>
            <a:ext cx="8059155" cy="5456420"/>
          </a:xfrm>
          <a:prstGeom prst="round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>
              <a:defRPr/>
            </a:pPr>
            <a:endParaRPr lang="es-ES"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2C1FEF-38CC-4FF6-ADC3-90900150B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706813"/>
            <a:ext cx="2438400" cy="24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9" name="Picture 3">
            <a:extLst>
              <a:ext uri="{FF2B5EF4-FFF2-40B4-BE49-F238E27FC236}">
                <a16:creationId xmlns:a16="http://schemas.microsoft.com/office/drawing/2014/main" id="{F0D1AAB7-2441-45EB-94D9-AAF3E102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237603"/>
            <a:ext cx="7065963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Wisp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606</TotalTime>
  <Words>108</Words>
  <Application>Microsoft Office PowerPoint</Application>
  <PresentationFormat>Widescreen</PresentationFormat>
  <Paragraphs>49</Paragraphs>
  <Slides>20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Berlin Sans FB Demi</vt:lpstr>
      <vt:lpstr>Calibri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Phương</dc:creator>
  <cp:lastModifiedBy>Dương Phương</cp:lastModifiedBy>
  <cp:revision>8</cp:revision>
  <dcterms:created xsi:type="dcterms:W3CDTF">2021-09-07T08:26:06Z</dcterms:created>
  <dcterms:modified xsi:type="dcterms:W3CDTF">2021-10-19T23:24:09Z</dcterms:modified>
</cp:coreProperties>
</file>