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CA62-CB34-4D2D-8DFF-C3504385A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15AD2-8076-401B-A45A-0708318D8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5FC58-C5A0-489E-83A3-DFB6D218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D96D-4D1C-4638-9F3C-2AEE7FC94C2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95D38-3226-471E-AFAA-25C0B9D1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B1E64-1527-4913-BF9F-2B5E56FA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B8FD-4C51-4ED8-9449-EDF12A63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FD92-ECA5-48D1-BAC7-28553024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E1747-32C0-4B05-B115-D7ED4168C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F3B9F-8AD8-4652-9078-FEB9E8D3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D96D-4D1C-4638-9F3C-2AEE7FC94C2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C3B3-ECBA-4446-8E87-D33BC58B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C0F85-79C3-48A1-BC81-AD3378AB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B8FD-4C51-4ED8-9449-EDF12A63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8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2CED3-2831-42A8-ADF7-6AAE03750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7577D-CBDC-4E56-8FBB-8E0A4100C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8E4E3-6DFD-4026-A319-B9D09455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D96D-4D1C-4638-9F3C-2AEE7FC94C2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5D21-05EF-47B5-B998-8135984B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FF2DD-9FD4-4A4A-8279-A8334B96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B8FD-4C51-4ED8-9449-EDF12A63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2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B8B7-5F07-4712-B573-170A76AC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C0147-4EAF-4912-B9A0-BA8308FC1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F4DF8-5272-4A95-AEF5-CD7D3642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D96D-4D1C-4638-9F3C-2AEE7FC94C2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0D312-C285-4988-8F4C-0BD12752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873A0-4E76-4371-A507-6749D833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B8FD-4C51-4ED8-9449-EDF12A63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6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7A0B-1158-4900-A0C6-2CBB756C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0EE36-701B-4486-A45B-E11284731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57DB9-01E6-4665-B303-36257C05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D96D-4D1C-4638-9F3C-2AEE7FC94C2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79910-0926-4E86-8D45-CE7D7EE3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1594F-D7E4-423A-A3C5-5D9E07A8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B8FD-4C51-4ED8-9449-EDF12A63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4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F1A1-1D34-4C7E-872B-7560FC9C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682DC-DE4B-431D-B11B-1668CB613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17F1F-89BF-48AD-9873-B32412D27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6253-BADF-4927-8089-A16D227B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D96D-4D1C-4638-9F3C-2AEE7FC94C2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A4933-2262-44F7-87C9-A991CC9A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51C8D-315D-41AC-83B8-6961A741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B8FD-4C51-4ED8-9449-EDF12A63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D316-F4B5-486D-893F-B526252C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277C9-FECC-4BDA-9931-501D6B704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895FE-0AA0-4E0B-B819-13E5889EE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A3FB0-0F55-438A-AB35-58E72FB05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A47E45-BA5D-4CA8-8BC6-3EC4F6694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20C063-5D63-4F52-8E31-7C808D4F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D96D-4D1C-4638-9F3C-2AEE7FC94C2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1DDD5-A4EC-43A9-A82C-A31FC71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36520-9C75-46E0-97EC-537606D4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B8FD-4C51-4ED8-9449-EDF12A63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7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3744-7299-4481-AD24-10980AFF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91EFE-297D-4223-9414-DED0743D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D96D-4D1C-4638-9F3C-2AEE7FC94C2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FC551-3FCC-4F1C-A0EC-E7F03D873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474D7-EDBD-45FB-B09F-67B6C726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B8FD-4C51-4ED8-9449-EDF12A63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7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4D2EB-27A8-466A-9528-F6208EAE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D96D-4D1C-4638-9F3C-2AEE7FC94C2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9B08A-790E-4738-AD08-E82FC0C9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2044C-BE23-43D8-8AEE-0DBD69C6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B8FD-4C51-4ED8-9449-EDF12A63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6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67B78-0B9D-44B8-8857-56E53833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455A5-7F97-4189-B113-5FB3BCD8F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F4882-1F6E-4018-9353-4C172A5D8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DEFC2-1A98-48A0-9365-7D3FAEC7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D96D-4D1C-4638-9F3C-2AEE7FC94C2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FF9D2-7B43-4435-8184-57A67D3A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025BA-129D-40F4-B352-08645020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B8FD-4C51-4ED8-9449-EDF12A63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9575-AC63-4816-993B-ABFA5E77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0ACA4-CE85-4BD6-873D-D334F2D68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3A50A-43F7-412F-9621-6772E1DA5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35876-2677-4871-880E-87A12C5D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D96D-4D1C-4638-9F3C-2AEE7FC94C2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45644-66AF-4BBA-8304-8B33B755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4ABA6-D139-4E53-A838-81678522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B8FD-4C51-4ED8-9449-EDF12A63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FC0925-798B-43F0-85B8-81DCFDC6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56B08-0C90-4628-9776-AFC2141C6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F8C55-39E6-44A7-8583-C3F4C4436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4D96D-4D1C-4638-9F3C-2AEE7FC94C2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4FE3B-EBC7-42B9-8A4D-37E78DCD5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4A234-8633-4E09-A24E-13ED5BF86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1B8FD-4C51-4ED8-9449-EDF12A63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3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DF9D69-8B65-4EEA-8437-0753ED99E792}"/>
              </a:ext>
            </a:extLst>
          </p:cNvPr>
          <p:cNvSpPr txBox="1"/>
          <p:nvPr/>
        </p:nvSpPr>
        <p:spPr>
          <a:xfrm>
            <a:off x="1968371" y="700645"/>
            <a:ext cx="8505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3C4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489ABE-C742-4E51-A7A5-65F8CC35F8D6}"/>
              </a:ext>
            </a:extLst>
          </p:cNvPr>
          <p:cNvSpPr/>
          <p:nvPr/>
        </p:nvSpPr>
        <p:spPr>
          <a:xfrm>
            <a:off x="1510145" y="2009715"/>
            <a:ext cx="917171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75"/>
              </a:spcAf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VSATTP,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100%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túc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VSATTP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BGH,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CMHS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975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3C4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9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5EA8D0-8E8E-4381-B315-3EC2EA55C22F}"/>
              </a:ext>
            </a:extLst>
          </p:cNvPr>
          <p:cNvSpPr/>
          <p:nvPr/>
        </p:nvSpPr>
        <p:spPr>
          <a:xfrm>
            <a:off x="190005" y="261257"/>
            <a:ext cx="9084623" cy="632583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4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7083BC-4B0E-43BC-A572-9BC4FE40DFCA}"/>
              </a:ext>
            </a:extLst>
          </p:cNvPr>
          <p:cNvSpPr/>
          <p:nvPr/>
        </p:nvSpPr>
        <p:spPr>
          <a:xfrm>
            <a:off x="249382" y="188520"/>
            <a:ext cx="8953995" cy="648095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8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092FA0-CBA7-4339-A689-E7F3ADA26C63}"/>
              </a:ext>
            </a:extLst>
          </p:cNvPr>
          <p:cNvSpPr/>
          <p:nvPr/>
        </p:nvSpPr>
        <p:spPr>
          <a:xfrm>
            <a:off x="261258" y="280554"/>
            <a:ext cx="8811491" cy="629689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1FB69E-954C-40C6-98B7-E930AB06295C}"/>
              </a:ext>
            </a:extLst>
          </p:cNvPr>
          <p:cNvSpPr/>
          <p:nvPr/>
        </p:nvSpPr>
        <p:spPr>
          <a:xfrm>
            <a:off x="285009" y="238990"/>
            <a:ext cx="8906494" cy="64705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1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BB7E44-30F9-42B1-A174-A5E8660A53B0}"/>
              </a:ext>
            </a:extLst>
          </p:cNvPr>
          <p:cNvSpPr/>
          <p:nvPr/>
        </p:nvSpPr>
        <p:spPr>
          <a:xfrm>
            <a:off x="391886" y="244186"/>
            <a:ext cx="8847116" cy="636962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1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74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199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</cp:revision>
  <dcterms:created xsi:type="dcterms:W3CDTF">2024-11-26T03:05:14Z</dcterms:created>
  <dcterms:modified xsi:type="dcterms:W3CDTF">2024-11-26T05:21:47Z</dcterms:modified>
</cp:coreProperties>
</file>