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56" r:id="rId4"/>
    <p:sldId id="260" r:id="rId5"/>
    <p:sldId id="261" r:id="rId6"/>
    <p:sldId id="262" r:id="rId7"/>
    <p:sldId id="259" r:id="rId8"/>
    <p:sldId id="264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D2E"/>
    <a:srgbClr val="4472C4"/>
    <a:srgbClr val="DD8543"/>
    <a:srgbClr val="FFFFFF"/>
    <a:srgbClr val="F14B17"/>
    <a:srgbClr val="AD3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26703-33F2-4F92-BABA-BBC248278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AA832-FA71-4342-9C86-B35E75633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70E04-DEBD-42CE-B835-60CBA319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56EEC-6784-4830-83B3-E0AAE56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30AA1-0185-41D9-8ABC-90FC76EC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0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FDC0-01EE-4D93-924E-8F161F38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A1A2C-C1A4-4859-A5DF-D9DB3668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846FE-6498-4DF2-9289-1DFBB477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5C13-B809-442E-AE23-D0D80580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594AC-3B7F-412B-A6A8-B32DE8E0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8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BDA3C-A87A-4D96-BFA8-D7EC0765D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C753-3E47-4714-9A40-81391D736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58A2-D63E-4CF5-96F6-5B58C455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EE71F-0405-4E83-A1DB-0DEB545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620CE-29CD-4FE9-AC09-1B3FC54A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86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9DB56-A3ED-46F8-B3B0-0486DEFB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62F09-514A-4CF9-8929-F23421C36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FD8AB-96EE-4D18-B1D4-55373984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6CE5E-06D5-43EE-A031-7C03D82A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54C68-3297-4A03-BF92-3941338F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97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FCEC-D9A2-4995-BF9F-C2C7959D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22FEB-0452-468B-A1F3-A5BCBE591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E95FA-AB68-4A7D-A16A-7C2E5995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86F08-9903-4B6B-8AE2-F8267C177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8CB3-F027-48AD-8660-DCC2F713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0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FD52-971F-4804-9A92-B369F27A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6636-C766-4697-B130-45A9110B5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4A754-B385-49EB-95C1-60D15256C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FF658-09A9-4E4F-95CD-9EBDFF4B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4992A-7605-4E80-A963-FD71AE6C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F82BC-7A43-4C0D-9F50-7D8371AC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9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7F94-FF78-4E88-9C9E-E944D3CF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75E4F-45EC-4EA6-877B-4F749AFB3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8BDD6-34D1-4448-BC21-141A3C1A1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F2E9E-D3DB-4A91-A698-2DAD18A33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3A215-101D-404A-A8BE-F40DC5701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63DE8-F4E3-4E49-B86E-B570423E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956FA-FEEA-4B5F-8324-F3A67A19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321528-51EA-4F4C-93F5-377D7481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2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8817-3E67-440F-9182-33C59E46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95FE2-A65D-4324-AB69-D41A6F01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2DA9-9570-4332-841B-3BF8E903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822A1-0087-46D3-9B22-3B0A0660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9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D8661D-F889-43A7-A1B4-E8DCACB3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9C13C-88CE-43C1-BBE4-E2C06B6F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01A8B-7700-4BE0-8E6F-DAD1BCF4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2B5A-9DD2-4CCE-A702-3311EC88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AA037-7FA4-41FF-B7F3-B0F70A3F1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8AF04-9CE2-4D94-AEDD-D70147294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94B03-D7DF-47BC-85A9-043DC210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E5C89-B402-4F43-B55E-C3BC1319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40815-71FE-4C06-AEEA-0D651B55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C3F4-42F0-4D85-A3A7-DF00FFBF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CEEFE7-B11B-4E56-BC71-BEB5D5065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48648-F4B3-4566-A652-1FDE638B8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EBBA5-A836-4B62-A658-70FB3110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A7295-F82C-4D09-90B5-E65330A1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B922-E997-48B2-A217-C18EFD75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2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C9D3B-37E8-4783-9614-005AC44C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FE058-1672-4DBC-AFAB-9579AACCA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8B35-7C28-481A-8534-D95C8C2D1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F5730-1F14-41C9-9FA5-A4519BBDAE5E}" type="datetimeFigureOut">
              <a:rPr lang="vi-VN" smtClean="0"/>
              <a:t>20/09/2023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AFB0-3885-4A18-9868-73A0E589E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D057F-E9C4-41B7-BFA3-6CB566399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836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8.jpeg"/><Relationship Id="rId5" Type="http://schemas.openxmlformats.org/officeDocument/2006/relationships/audio" Target="../media/audio6.wav"/><Relationship Id="rId10" Type="http://schemas.openxmlformats.org/officeDocument/2006/relationships/image" Target="../media/image7.jpeg"/><Relationship Id="rId4" Type="http://schemas.openxmlformats.org/officeDocument/2006/relationships/audio" Target="../media/audio5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9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eg"/><Relationship Id="rId3" Type="http://schemas.openxmlformats.org/officeDocument/2006/relationships/audio" Target="../media/audio12.wav"/><Relationship Id="rId7" Type="http://schemas.openxmlformats.org/officeDocument/2006/relationships/audio" Target="../media/audio8.wav"/><Relationship Id="rId12" Type="http://schemas.openxmlformats.org/officeDocument/2006/relationships/image" Target="../media/image1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3.jpeg"/><Relationship Id="rId5" Type="http://schemas.openxmlformats.org/officeDocument/2006/relationships/audio" Target="../media/audio14.wav"/><Relationship Id="rId10" Type="http://schemas.openxmlformats.org/officeDocument/2006/relationships/image" Target="../media/image12.jpeg"/><Relationship Id="rId4" Type="http://schemas.openxmlformats.org/officeDocument/2006/relationships/audio" Target="../media/audio13.wav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1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4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17.wav"/><Relationship Id="rId7" Type="http://schemas.openxmlformats.org/officeDocument/2006/relationships/audio" Target="../media/audio8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0.jpeg"/><Relationship Id="rId5" Type="http://schemas.openxmlformats.org/officeDocument/2006/relationships/audio" Target="../media/audio19.wav"/><Relationship Id="rId10" Type="http://schemas.openxmlformats.org/officeDocument/2006/relationships/image" Target="../media/image15.jpeg"/><Relationship Id="rId4" Type="http://schemas.openxmlformats.org/officeDocument/2006/relationships/audio" Target="../media/audio18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1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5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oa trang tri goc 2 - Hình ảnh hoạt động - Lê Vân Anh - Website của Trường  Tiểu học Cao Dương">
            <a:extLst>
              <a:ext uri="{FF2B5EF4-FFF2-40B4-BE49-F238E27FC236}">
                <a16:creationId xmlns:a16="http://schemas.microsoft.com/office/drawing/2014/main" id="{9D752307-3847-43F0-8954-1FE791C1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504" y="394312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oa trang tri goc 2 - Hình ảnh hoạt động - Lê Vân Anh - Website của Trường  Tiểu học Cao Dương">
            <a:extLst>
              <a:ext uri="{FF2B5EF4-FFF2-40B4-BE49-F238E27FC236}">
                <a16:creationId xmlns:a16="http://schemas.microsoft.com/office/drawing/2014/main" id="{B2C78DEA-9066-4C53-B656-B23A0DC2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47042" y="39503"/>
            <a:ext cx="2744958" cy="27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IF auto voiture coche - animated GIF on GIFER">
            <a:extLst>
              <a:ext uri="{FF2B5EF4-FFF2-40B4-BE49-F238E27FC236}">
                <a16:creationId xmlns:a16="http://schemas.microsoft.com/office/drawing/2014/main" id="{A5E97170-9926-4EBC-AC32-07484C545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CEE3E2"/>
              </a:clrFrom>
              <a:clrTo>
                <a:srgbClr val="CEE3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96" y="4666306"/>
            <a:ext cx="4295718" cy="32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89CE7C-7653-40CB-9AED-F23D64F69BD9}"/>
              </a:ext>
            </a:extLst>
          </p:cNvPr>
          <p:cNvSpPr/>
          <p:nvPr/>
        </p:nvSpPr>
        <p:spPr>
          <a:xfrm>
            <a:off x="2495266" y="211256"/>
            <a:ext cx="7201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PHÒNG GIÁO DỤC VÀ ĐÀO TẠO HUYỆN AN DƯƠNG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mầm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non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Đặng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Cương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5080B2-5FAC-4953-A91E-D042574872A4}"/>
              </a:ext>
            </a:extLst>
          </p:cNvPr>
          <p:cNvSpPr/>
          <p:nvPr/>
        </p:nvSpPr>
        <p:spPr>
          <a:xfrm>
            <a:off x="0" y="1780105"/>
            <a:ext cx="12192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RUNG CHUÔNG VÀNG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 ĐỀ: GIAO THÔNG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Năm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học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2022-2023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Picture 4" descr="Airplane Animation by Peter Arumugam | Motion design animation, Animation,  Animation design">
            <a:extLst>
              <a:ext uri="{FF2B5EF4-FFF2-40B4-BE49-F238E27FC236}">
                <a16:creationId xmlns:a16="http://schemas.microsoft.com/office/drawing/2014/main" id="{16831F82-51F3-4277-9299-04A25F929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5" y="-253572"/>
            <a:ext cx="3457177" cy="25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4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72E50B-847C-4D37-9F42-65FFA6A71D51}"/>
              </a:ext>
            </a:extLst>
          </p:cNvPr>
          <p:cNvSpPr txBox="1"/>
          <p:nvPr/>
        </p:nvSpPr>
        <p:spPr>
          <a:xfrm>
            <a:off x="5097458" y="1686066"/>
            <a:ext cx="230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TRÒ CHƠI</a:t>
            </a:r>
            <a:endParaRPr lang="vi-VN" sz="4000" b="1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90BD0-5B51-49B0-B3FA-7CD704F83822}"/>
              </a:ext>
            </a:extLst>
          </p:cNvPr>
          <p:cNvSpPr/>
          <p:nvPr/>
        </p:nvSpPr>
        <p:spPr>
          <a:xfrm>
            <a:off x="4424153" y="2437439"/>
            <a:ext cx="3688246" cy="2492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74133"/>
              </a:avLst>
            </a:prstTxWarp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RUNG CHUÔNG VÀNG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BB8BA2-E3B7-40A8-8FCD-47EF8A0019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255026 w 12192000"/>
              <a:gd name="connsiteY0" fmla="*/ 753718 h 6858000"/>
              <a:gd name="connsiteX1" fmla="*/ 3392556 w 12192000"/>
              <a:gd name="connsiteY1" fmla="*/ 3429001 h 6858000"/>
              <a:gd name="connsiteX2" fmla="*/ 6255026 w 12192000"/>
              <a:gd name="connsiteY2" fmla="*/ 6104283 h 6858000"/>
              <a:gd name="connsiteX3" fmla="*/ 9117496 w 12192000"/>
              <a:gd name="connsiteY3" fmla="*/ 342900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255026" y="753718"/>
                </a:moveTo>
                <a:lnTo>
                  <a:pt x="3392556" y="3429001"/>
                </a:lnTo>
                <a:lnTo>
                  <a:pt x="6255026" y="6104283"/>
                </a:lnTo>
                <a:lnTo>
                  <a:pt x="9117496" y="34290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5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D2ADCF-B144-45C1-8076-49D59B1ADE5F}"/>
              </a:ext>
            </a:extLst>
          </p:cNvPr>
          <p:cNvGrpSpPr/>
          <p:nvPr/>
        </p:nvGrpSpPr>
        <p:grpSpPr>
          <a:xfrm>
            <a:off x="6983896" y="1008820"/>
            <a:ext cx="2888974" cy="4888400"/>
            <a:chOff x="6983896" y="1008820"/>
            <a:chExt cx="2888974" cy="488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37BBC8-C98C-4DB3-95F6-88E28A2CD16C}"/>
                </a:ext>
              </a:extLst>
            </p:cNvPr>
            <p:cNvGrpSpPr/>
            <p:nvPr/>
          </p:nvGrpSpPr>
          <p:grpSpPr>
            <a:xfrm>
              <a:off x="6983896" y="1056861"/>
              <a:ext cx="2570922" cy="4840359"/>
              <a:chOff x="6983896" y="1056861"/>
              <a:chExt cx="2570922" cy="484035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28DD60B-E6D7-41F9-84C2-13FBBAA077CA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466C974-4E5A-4C0A-91BB-70B877894B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9451B7-39C5-4537-9CF1-82271C421484}"/>
                </a:ext>
              </a:extLst>
            </p:cNvPr>
            <p:cNvGrpSpPr/>
            <p:nvPr/>
          </p:nvGrpSpPr>
          <p:grpSpPr>
            <a:xfrm>
              <a:off x="7301948" y="1008820"/>
              <a:ext cx="2570922" cy="4840359"/>
              <a:chOff x="6983896" y="1056861"/>
              <a:chExt cx="2570922" cy="484035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4DA8E56-CB00-4F98-A9D7-D7F69C105F71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9F35883-A38E-4C44-9875-6A7495FF83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14498E-3F28-4B46-A4E2-50533A733816}"/>
              </a:ext>
            </a:extLst>
          </p:cNvPr>
          <p:cNvGrpSpPr/>
          <p:nvPr/>
        </p:nvGrpSpPr>
        <p:grpSpPr>
          <a:xfrm flipH="1">
            <a:off x="2716695" y="960779"/>
            <a:ext cx="2888974" cy="4888400"/>
            <a:chOff x="6983896" y="1008820"/>
            <a:chExt cx="2888974" cy="48884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E84E68-1B81-4459-8698-400F9B4765B6}"/>
                </a:ext>
              </a:extLst>
            </p:cNvPr>
            <p:cNvGrpSpPr/>
            <p:nvPr/>
          </p:nvGrpSpPr>
          <p:grpSpPr>
            <a:xfrm>
              <a:off x="6983896" y="1056861"/>
              <a:ext cx="2570922" cy="4840359"/>
              <a:chOff x="6983896" y="1056861"/>
              <a:chExt cx="2570922" cy="484035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988D1E1-1A02-482E-B852-36EEB021C7F6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FB5A1AB-C6C9-4E83-BA64-6D468A1E69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F4F5A3-8A9B-44FD-B68D-654E3221CD2E}"/>
                </a:ext>
              </a:extLst>
            </p:cNvPr>
            <p:cNvGrpSpPr/>
            <p:nvPr/>
          </p:nvGrpSpPr>
          <p:grpSpPr>
            <a:xfrm>
              <a:off x="7301948" y="1008820"/>
              <a:ext cx="2570922" cy="4840359"/>
              <a:chOff x="6983896" y="1056861"/>
              <a:chExt cx="2570922" cy="484035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81A533E-DB5E-44D3-B78D-460AE8DAA0DF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650C076-9E5E-44E6-AC09-08834D9BC4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Diamond 21">
            <a:extLst>
              <a:ext uri="{FF2B5EF4-FFF2-40B4-BE49-F238E27FC236}">
                <a16:creationId xmlns:a16="http://schemas.microsoft.com/office/drawing/2014/main" id="{343187DB-31CA-4ED5-8DD3-D51C9D3D453C}"/>
              </a:ext>
            </a:extLst>
          </p:cNvPr>
          <p:cNvSpPr/>
          <p:nvPr/>
        </p:nvSpPr>
        <p:spPr>
          <a:xfrm>
            <a:off x="2835964" y="2276057"/>
            <a:ext cx="397565" cy="381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5166842B-08DB-4A90-9540-6CBDB7A48306}"/>
              </a:ext>
            </a:extLst>
          </p:cNvPr>
          <p:cNvSpPr/>
          <p:nvPr/>
        </p:nvSpPr>
        <p:spPr>
          <a:xfrm>
            <a:off x="8004312" y="1222512"/>
            <a:ext cx="397565" cy="381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0F2E8B54-5C14-4FE1-AF9E-83E0119578C9}"/>
              </a:ext>
            </a:extLst>
          </p:cNvPr>
          <p:cNvSpPr/>
          <p:nvPr/>
        </p:nvSpPr>
        <p:spPr>
          <a:xfrm>
            <a:off x="9077740" y="4132192"/>
            <a:ext cx="397565" cy="381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3C23CC2E-33B9-4E2C-9617-2F67F324A2C3}"/>
              </a:ext>
            </a:extLst>
          </p:cNvPr>
          <p:cNvSpPr/>
          <p:nvPr/>
        </p:nvSpPr>
        <p:spPr>
          <a:xfrm>
            <a:off x="6056243" y="1080501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6D45C9-5128-46BE-9132-CEDC8E0A252C}"/>
              </a:ext>
            </a:extLst>
          </p:cNvPr>
          <p:cNvSpPr/>
          <p:nvPr/>
        </p:nvSpPr>
        <p:spPr>
          <a:xfrm>
            <a:off x="4235729" y="1222512"/>
            <a:ext cx="362775" cy="3627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191396-BEE3-4F25-AFE1-2788FFE1F9A3}"/>
              </a:ext>
            </a:extLst>
          </p:cNvPr>
          <p:cNvSpPr/>
          <p:nvPr/>
        </p:nvSpPr>
        <p:spPr>
          <a:xfrm>
            <a:off x="7588529" y="960779"/>
            <a:ext cx="203749" cy="205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49B742B-63D3-4F90-8333-7172CF7ACA9B}"/>
              </a:ext>
            </a:extLst>
          </p:cNvPr>
          <p:cNvSpPr/>
          <p:nvPr/>
        </p:nvSpPr>
        <p:spPr>
          <a:xfrm>
            <a:off x="3900281" y="4843666"/>
            <a:ext cx="203749" cy="205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EF3989-A970-4992-A612-303E3007DF33}"/>
              </a:ext>
            </a:extLst>
          </p:cNvPr>
          <p:cNvSpPr/>
          <p:nvPr/>
        </p:nvSpPr>
        <p:spPr>
          <a:xfrm>
            <a:off x="8759688" y="4511534"/>
            <a:ext cx="362775" cy="36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Picture 2" descr="Clochettes De Noël GIF | PSD Éléments graphiques Téléchargement Gratuit -  Pikbest">
            <a:extLst>
              <a:ext uri="{FF2B5EF4-FFF2-40B4-BE49-F238E27FC236}">
                <a16:creationId xmlns:a16="http://schemas.microsoft.com/office/drawing/2014/main" id="{1CFE38B3-E056-4F65-A27A-F55590AD2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85" y="2076935"/>
            <a:ext cx="2651535" cy="26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lochettes De Noël GIF | PSD Éléments graphiques Téléchargement Gratuit -  Pikbest">
            <a:extLst>
              <a:ext uri="{FF2B5EF4-FFF2-40B4-BE49-F238E27FC236}">
                <a16:creationId xmlns:a16="http://schemas.microsoft.com/office/drawing/2014/main" id="{5221823E-7372-44E5-BF7C-AA9CE209F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75" y="2000676"/>
            <a:ext cx="2651535" cy="26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iamond 31">
            <a:extLst>
              <a:ext uri="{FF2B5EF4-FFF2-40B4-BE49-F238E27FC236}">
                <a16:creationId xmlns:a16="http://schemas.microsoft.com/office/drawing/2014/main" id="{A68D59E2-C282-4E41-9522-377FD342961C}"/>
              </a:ext>
            </a:extLst>
          </p:cNvPr>
          <p:cNvSpPr/>
          <p:nvPr/>
        </p:nvSpPr>
        <p:spPr>
          <a:xfrm>
            <a:off x="8481391" y="3212202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252CFA8C-DB89-43D7-B387-6C5FA48050AC}"/>
              </a:ext>
            </a:extLst>
          </p:cNvPr>
          <p:cNvSpPr/>
          <p:nvPr/>
        </p:nvSpPr>
        <p:spPr>
          <a:xfrm>
            <a:off x="3657048" y="3265828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A65722D-E44F-4D58-BFC8-01A9A648DB87}"/>
              </a:ext>
            </a:extLst>
          </p:cNvPr>
          <p:cNvSpPr/>
          <p:nvPr/>
        </p:nvSpPr>
        <p:spPr>
          <a:xfrm>
            <a:off x="6096000" y="5486138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D18002-C60F-48D8-8C7F-AE40986A2A1E}"/>
              </a:ext>
            </a:extLst>
          </p:cNvPr>
          <p:cNvGrpSpPr/>
          <p:nvPr/>
        </p:nvGrpSpPr>
        <p:grpSpPr>
          <a:xfrm rot="1888977">
            <a:off x="-3128901" y="4858226"/>
            <a:ext cx="9365318" cy="3319542"/>
            <a:chOff x="-1101012" y="4499237"/>
            <a:chExt cx="9365318" cy="3319542"/>
          </a:xfrm>
          <a:solidFill>
            <a:srgbClr val="DD8543"/>
          </a:solidFill>
        </p:grpSpPr>
        <p:sp>
          <p:nvSpPr>
            <p:cNvPr id="4" name="Double Wave 3">
              <a:extLst>
                <a:ext uri="{FF2B5EF4-FFF2-40B4-BE49-F238E27FC236}">
                  <a16:creationId xmlns:a16="http://schemas.microsoft.com/office/drawing/2014/main" id="{13120317-3A18-44B3-80D8-A450E8E5D121}"/>
                </a:ext>
              </a:extLst>
            </p:cNvPr>
            <p:cNvSpPr/>
            <p:nvPr/>
          </p:nvSpPr>
          <p:spPr>
            <a:xfrm>
              <a:off x="-1101012" y="4511534"/>
              <a:ext cx="4681170" cy="3307245"/>
            </a:xfrm>
            <a:prstGeom prst="doubleWave">
              <a:avLst/>
            </a:prstGeom>
            <a:solidFill>
              <a:srgbClr val="DD8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id="{B6ADCCA0-5F92-4741-9AD0-4382DC6C60F7}"/>
                </a:ext>
              </a:extLst>
            </p:cNvPr>
            <p:cNvSpPr/>
            <p:nvPr/>
          </p:nvSpPr>
          <p:spPr>
            <a:xfrm>
              <a:off x="3583136" y="4499237"/>
              <a:ext cx="4681170" cy="33072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0E0E19-0EDC-4A11-9B78-5C928D96FA25}"/>
              </a:ext>
            </a:extLst>
          </p:cNvPr>
          <p:cNvGrpSpPr/>
          <p:nvPr/>
        </p:nvGrpSpPr>
        <p:grpSpPr>
          <a:xfrm rot="8206425">
            <a:off x="6160911" y="5032750"/>
            <a:ext cx="9365318" cy="3319542"/>
            <a:chOff x="-1101012" y="4499237"/>
            <a:chExt cx="9365318" cy="3319542"/>
          </a:xfrm>
          <a:solidFill>
            <a:srgbClr val="DD8543"/>
          </a:solidFill>
        </p:grpSpPr>
        <p:sp>
          <p:nvSpPr>
            <p:cNvPr id="39" name="Double Wave 38">
              <a:extLst>
                <a:ext uri="{FF2B5EF4-FFF2-40B4-BE49-F238E27FC236}">
                  <a16:creationId xmlns:a16="http://schemas.microsoft.com/office/drawing/2014/main" id="{CDAC2604-E506-4A6F-9D16-9A6D71DF622D}"/>
                </a:ext>
              </a:extLst>
            </p:cNvPr>
            <p:cNvSpPr/>
            <p:nvPr/>
          </p:nvSpPr>
          <p:spPr>
            <a:xfrm>
              <a:off x="-1101012" y="4511534"/>
              <a:ext cx="4681170" cy="33072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Double Wave 39">
              <a:extLst>
                <a:ext uri="{FF2B5EF4-FFF2-40B4-BE49-F238E27FC236}">
                  <a16:creationId xmlns:a16="http://schemas.microsoft.com/office/drawing/2014/main" id="{38D45C41-EEFB-4F83-85EE-3145D293CAD7}"/>
                </a:ext>
              </a:extLst>
            </p:cNvPr>
            <p:cNvSpPr/>
            <p:nvPr/>
          </p:nvSpPr>
          <p:spPr>
            <a:xfrm>
              <a:off x="3583136" y="4499237"/>
              <a:ext cx="4681170" cy="33072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309E605-18E2-438F-9F19-7DE6074D4DB1}"/>
              </a:ext>
            </a:extLst>
          </p:cNvPr>
          <p:cNvSpPr txBox="1"/>
          <p:nvPr/>
        </p:nvSpPr>
        <p:spPr>
          <a:xfrm>
            <a:off x="2055209" y="5851990"/>
            <a:ext cx="8495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alpha val="12000"/>
                  </a:schemeClr>
                </a:solidFill>
                <a:latin typeface=".VnClarendonH" panose="020B7200000000000000" pitchFamily="34" charset="0"/>
              </a:rPr>
              <a:t>RUNG CHU¤</a:t>
            </a:r>
            <a:r>
              <a:rPr lang="en-US" sz="4800" dirty="0">
                <a:solidFill>
                  <a:schemeClr val="bg1">
                    <a:alpha val="8000"/>
                  </a:schemeClr>
                </a:solidFill>
                <a:latin typeface=".VnClarendonH" panose="020B7200000000000000" pitchFamily="34" charset="0"/>
              </a:rPr>
              <a:t>NG</a:t>
            </a:r>
            <a:r>
              <a:rPr lang="en-US" sz="4800" dirty="0">
                <a:solidFill>
                  <a:schemeClr val="bg1">
                    <a:alpha val="12000"/>
                  </a:schemeClr>
                </a:solidFill>
                <a:latin typeface=".VnClarendonH" panose="020B7200000000000000" pitchFamily="34" charset="0"/>
              </a:rPr>
              <a:t> VµNG</a:t>
            </a:r>
            <a:endParaRPr lang="vi-VN" sz="4800" dirty="0">
              <a:solidFill>
                <a:schemeClr val="bg1">
                  <a:alpha val="12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D8A7A2-D653-43C0-A9C6-B089CF28E7F1}"/>
              </a:ext>
            </a:extLst>
          </p:cNvPr>
          <p:cNvSpPr txBox="1"/>
          <p:nvPr/>
        </p:nvSpPr>
        <p:spPr>
          <a:xfrm>
            <a:off x="2002889" y="160593"/>
            <a:ext cx="8495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alpha val="12000"/>
                  </a:schemeClr>
                </a:solidFill>
                <a:latin typeface=".VnClarendonH" panose="020B7200000000000000" pitchFamily="34" charset="0"/>
              </a:rPr>
              <a:t>RUNG CHU¤NG VµNG</a:t>
            </a:r>
            <a:endParaRPr lang="vi-VN" sz="4800" dirty="0">
              <a:solidFill>
                <a:schemeClr val="bg1">
                  <a:alpha val="12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rUNG CHUONG VANG D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xit" presetSubtype="2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8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2" presetClass="entr" presetSubtype="2" fill="hold" grpId="2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grpId="2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5" grpId="2"/>
          <p:bldP spid="6" grpId="0"/>
          <p:bldP spid="6" grpId="1"/>
          <p:bldP spid="6" grpId="2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rUNG CHUONG VANG D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xit" presetSubtype="2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8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2" presetClass="entr" presetSubtype="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5" grpId="2"/>
          <p:bldP spid="6" grpId="0"/>
          <p:bldP spid="6" grpId="1"/>
          <p:bldP spid="6" grpId="2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t="-17000" r="-8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ECB29F1-2E81-4AAE-9FD8-4226853E6F86}"/>
              </a:ext>
            </a:extLst>
          </p:cNvPr>
          <p:cNvGrpSpPr/>
          <p:nvPr/>
        </p:nvGrpSpPr>
        <p:grpSpPr>
          <a:xfrm>
            <a:off x="339204" y="53605"/>
            <a:ext cx="9640379" cy="1638133"/>
            <a:chOff x="2423261" y="677166"/>
            <a:chExt cx="8393723" cy="1793168"/>
          </a:xfrm>
        </p:grpSpPr>
        <p:pic>
          <p:nvPicPr>
            <p:cNvPr id="1030" name="Picture 6" descr="Hình ảnh Bảng Thông Báo Gỗ PNG Miễn Phí Tải Về - Lovepik">
              <a:extLst>
                <a:ext uri="{FF2B5EF4-FFF2-40B4-BE49-F238E27FC236}">
                  <a16:creationId xmlns:a16="http://schemas.microsoft.com/office/drawing/2014/main" id="{4C538236-7EC0-4CE5-A23E-27810C5651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9EF"/>
                </a:clrFrom>
                <a:clrTo>
                  <a:srgbClr val="FFF9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" t="21691" r="2300" b="37364"/>
            <a:stretch/>
          </p:blipFill>
          <p:spPr bwMode="auto">
            <a:xfrm>
              <a:off x="2423261" y="677166"/>
              <a:ext cx="8393723" cy="1416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7D07A6-D195-41B1-94C0-15D64B7FB6B0}"/>
                </a:ext>
              </a:extLst>
            </p:cNvPr>
            <p:cNvSpPr txBox="1"/>
            <p:nvPr/>
          </p:nvSpPr>
          <p:spPr>
            <a:xfrm>
              <a:off x="2719790" y="752120"/>
              <a:ext cx="7779066" cy="1718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Khi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ADC08F-0700-4FB8-8860-476A47AD6D89}"/>
              </a:ext>
            </a:extLst>
          </p:cNvPr>
          <p:cNvSpPr/>
          <p:nvPr/>
        </p:nvSpPr>
        <p:spPr>
          <a:xfrm>
            <a:off x="422030" y="1536702"/>
            <a:ext cx="4557629" cy="16707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121A43-7F57-4869-8BCF-21F3ABD7E4E2}"/>
              </a:ext>
            </a:extLst>
          </p:cNvPr>
          <p:cNvSpPr/>
          <p:nvPr/>
        </p:nvSpPr>
        <p:spPr>
          <a:xfrm>
            <a:off x="1855304" y="3551479"/>
            <a:ext cx="7302959" cy="10943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D40BD2-1182-4A46-B5AF-884A3821763B}"/>
              </a:ext>
            </a:extLst>
          </p:cNvPr>
          <p:cNvSpPr/>
          <p:nvPr/>
        </p:nvSpPr>
        <p:spPr>
          <a:xfrm>
            <a:off x="339204" y="4896505"/>
            <a:ext cx="5585357" cy="1533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ị trí nguy hiểm khi cho trẻ con ngồi xe máy | 2banh.vn">
            <a:extLst>
              <a:ext uri="{FF2B5EF4-FFF2-40B4-BE49-F238E27FC236}">
                <a16:creationId xmlns:a16="http://schemas.microsoft.com/office/drawing/2014/main" id="{E250D49E-2B34-4EAC-B5F6-4906FA884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5806" r="13095" b="9964"/>
          <a:stretch/>
        </p:blipFill>
        <p:spPr bwMode="auto">
          <a:xfrm>
            <a:off x="5209004" y="1536702"/>
            <a:ext cx="2410013" cy="1892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ưa đón học sinh đi học bằng xe máy-xeduadonhocsinh.com">
            <a:extLst>
              <a:ext uri="{FF2B5EF4-FFF2-40B4-BE49-F238E27FC236}">
                <a16:creationId xmlns:a16="http://schemas.microsoft.com/office/drawing/2014/main" id="{4BFD3382-B70B-460A-B3D7-5D62DFD6D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4232" r="23235"/>
          <a:stretch/>
        </p:blipFill>
        <p:spPr bwMode="auto">
          <a:xfrm>
            <a:off x="6007387" y="4768278"/>
            <a:ext cx="2348822" cy="1789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ác nguyên tắc vàng để lái xe máy an toàn | 2banh.vn">
            <a:extLst>
              <a:ext uri="{FF2B5EF4-FFF2-40B4-BE49-F238E27FC236}">
                <a16:creationId xmlns:a16="http://schemas.microsoft.com/office/drawing/2014/main" id="{E77FE580-1150-4F13-93F0-C99266DF5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6" t="15406" r="2151" b="5267"/>
          <a:stretch/>
        </p:blipFill>
        <p:spPr bwMode="auto">
          <a:xfrm>
            <a:off x="9323915" y="3024554"/>
            <a:ext cx="2500131" cy="2035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141B5A7-A8D2-4969-83BC-9361163C7B4C}"/>
              </a:ext>
            </a:extLst>
          </p:cNvPr>
          <p:cNvGrpSpPr/>
          <p:nvPr/>
        </p:nvGrpSpPr>
        <p:grpSpPr>
          <a:xfrm>
            <a:off x="10249626" y="241354"/>
            <a:ext cx="1401442" cy="1811832"/>
            <a:chOff x="939346" y="978171"/>
            <a:chExt cx="1895294" cy="2619673"/>
          </a:xfrm>
        </p:grpSpPr>
        <p:pic>
          <p:nvPicPr>
            <p:cNvPr id="17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9FE85A6A-AB5B-4E74-9731-27F20F3ED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0D62A628-6381-4DCB-A606-49A6E92394E5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F537C15A-877C-4FA7-B5C0-101308316536}"/>
              </a:ext>
            </a:extLst>
          </p:cNvPr>
          <p:cNvSpPr/>
          <p:nvPr/>
        </p:nvSpPr>
        <p:spPr>
          <a:xfrm>
            <a:off x="10399521" y="78437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4A98B04-EB93-4A63-9175-3C7B7B514A02}"/>
              </a:ext>
            </a:extLst>
          </p:cNvPr>
          <p:cNvSpPr/>
          <p:nvPr/>
        </p:nvSpPr>
        <p:spPr>
          <a:xfrm>
            <a:off x="10399521" y="78437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D4F19DF-7C78-47F8-9450-A231FD8BFAC9}"/>
              </a:ext>
            </a:extLst>
          </p:cNvPr>
          <p:cNvSpPr/>
          <p:nvPr/>
        </p:nvSpPr>
        <p:spPr>
          <a:xfrm>
            <a:off x="10399521" y="78437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4861CE5-F10B-455E-A9C4-D8A43833CD03}"/>
              </a:ext>
            </a:extLst>
          </p:cNvPr>
          <p:cNvSpPr/>
          <p:nvPr/>
        </p:nvSpPr>
        <p:spPr>
          <a:xfrm>
            <a:off x="10399521" y="78437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9D83F1FF-D8B9-4BC4-98B3-5E559FCC4BAB}"/>
              </a:ext>
            </a:extLst>
          </p:cNvPr>
          <p:cNvSpPr/>
          <p:nvPr/>
        </p:nvSpPr>
        <p:spPr>
          <a:xfrm>
            <a:off x="10399521" y="78437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155B62F3-FE66-4ABE-82D6-F6DBAAAB6E97}"/>
              </a:ext>
            </a:extLst>
          </p:cNvPr>
          <p:cNvSpPr/>
          <p:nvPr/>
        </p:nvSpPr>
        <p:spPr>
          <a:xfrm>
            <a:off x="10399521" y="78437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5" name="Rounded Rectangle 41">
            <a:extLst>
              <a:ext uri="{FF2B5EF4-FFF2-40B4-BE49-F238E27FC236}">
                <a16:creationId xmlns:a16="http://schemas.microsoft.com/office/drawing/2014/main" id="{C08A3D83-47F8-435D-B555-C4E8B20FBA22}"/>
              </a:ext>
            </a:extLst>
          </p:cNvPr>
          <p:cNvSpPr/>
          <p:nvPr/>
        </p:nvSpPr>
        <p:spPr>
          <a:xfrm>
            <a:off x="10454101" y="2120323"/>
            <a:ext cx="1018140" cy="362528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0975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1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 1 C1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 2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t="-18000" r="-8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0247E0-B93B-4082-8167-FE3E7E9ACCBD}"/>
              </a:ext>
            </a:extLst>
          </p:cNvPr>
          <p:cNvSpPr/>
          <p:nvPr/>
        </p:nvSpPr>
        <p:spPr>
          <a:xfrm>
            <a:off x="1054952" y="746699"/>
            <a:ext cx="8545805" cy="13069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ác nguyên tắc vàng để lái xe máy an toàn | 2banh.vn">
            <a:extLst>
              <a:ext uri="{FF2B5EF4-FFF2-40B4-BE49-F238E27FC236}">
                <a16:creationId xmlns:a16="http://schemas.microsoft.com/office/drawing/2014/main" id="{117FBDA7-0FAD-47EE-B1A3-1E7ACA016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6" t="15406" r="2151" b="5267"/>
          <a:stretch/>
        </p:blipFill>
        <p:spPr bwMode="auto">
          <a:xfrm>
            <a:off x="1199213" y="2170423"/>
            <a:ext cx="6130977" cy="4437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44BA7-AEDD-4D7C-B1D3-249AF5BBF01B}"/>
              </a:ext>
            </a:extLst>
          </p:cNvPr>
          <p:cNvSpPr txBox="1"/>
          <p:nvPr/>
        </p:nvSpPr>
        <p:spPr>
          <a:xfrm>
            <a:off x="2736259" y="250268"/>
            <a:ext cx="686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 LÀ ĐÁP ÁN ĐÚNG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7D3DAA-43AB-4651-9A83-0CEDAB2FBE79}"/>
              </a:ext>
            </a:extLst>
          </p:cNvPr>
          <p:cNvGrpSpPr/>
          <p:nvPr/>
        </p:nvGrpSpPr>
        <p:grpSpPr>
          <a:xfrm>
            <a:off x="9804512" y="-410145"/>
            <a:ext cx="1979639" cy="1892298"/>
            <a:chOff x="4811151" y="227652"/>
            <a:chExt cx="2729132" cy="3201348"/>
          </a:xfrm>
        </p:grpSpPr>
        <p:pic>
          <p:nvPicPr>
            <p:cNvPr id="7" name="Picture 2" descr="Clochettes De Noël GIF | PSD Éléments graphiques Téléchargement Gratuit -  Pikbest">
              <a:extLst>
                <a:ext uri="{FF2B5EF4-FFF2-40B4-BE49-F238E27FC236}">
                  <a16:creationId xmlns:a16="http://schemas.microsoft.com/office/drawing/2014/main" id="{C6CC5143-2414-4616-809E-6ECACF28F8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413" y="1032393"/>
              <a:ext cx="2396607" cy="239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D938FE-4445-4DA4-B015-33CC4C79049A}"/>
                </a:ext>
              </a:extLst>
            </p:cNvPr>
            <p:cNvSpPr/>
            <p:nvPr/>
          </p:nvSpPr>
          <p:spPr>
            <a:xfrm>
              <a:off x="4811151" y="227652"/>
              <a:ext cx="2729132" cy="32013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1061759"/>
                </a:avLst>
              </a:prstTxWarp>
              <a:spAutoFit/>
            </a:bodyPr>
            <a:lstStyle/>
            <a:p>
              <a:pPr algn="ctr"/>
              <a:r>
                <a:rPr lang="en-US" sz="20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Rung </a:t>
              </a:r>
              <a:r>
                <a:rPr lang="en-US" sz="2000" b="1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chuông</a:t>
              </a:r>
              <a:r>
                <a:rPr lang="en-US" sz="20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2000" b="1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vàng</a:t>
              </a:r>
              <a:endParaRPr lang="en-US" sz="2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9" name="Picture 6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74382FFF-C78E-4913-AE6E-82FDBAB8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65" y="2507487"/>
            <a:ext cx="3502657" cy="30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8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 CX2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 CX2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t="-17000" r="-9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7F667A-048B-4489-9B1B-824988B49944}"/>
              </a:ext>
            </a:extLst>
          </p:cNvPr>
          <p:cNvGrpSpPr/>
          <p:nvPr/>
        </p:nvGrpSpPr>
        <p:grpSpPr>
          <a:xfrm>
            <a:off x="131660" y="19256"/>
            <a:ext cx="10788131" cy="1123439"/>
            <a:chOff x="2471224" y="596201"/>
            <a:chExt cx="8393723" cy="2784769"/>
          </a:xfrm>
        </p:grpSpPr>
        <p:pic>
          <p:nvPicPr>
            <p:cNvPr id="5" name="Picture 6" descr="Hình ảnh Bảng Thông Báo Gỗ PNG Miễn Phí Tải Về - Lovepik">
              <a:extLst>
                <a:ext uri="{FF2B5EF4-FFF2-40B4-BE49-F238E27FC236}">
                  <a16:creationId xmlns:a16="http://schemas.microsoft.com/office/drawing/2014/main" id="{A6FF04EC-8EF0-4C7F-9313-1BED22D50A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9EF"/>
                </a:clrFrom>
                <a:clrTo>
                  <a:srgbClr val="FFF9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" t="21691" r="2300" b="37364"/>
            <a:stretch/>
          </p:blipFill>
          <p:spPr bwMode="auto">
            <a:xfrm>
              <a:off x="2471224" y="596201"/>
              <a:ext cx="8393723" cy="1881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7F5E35-A9A4-4A9D-B4BF-EC5653CEA654}"/>
                </a:ext>
              </a:extLst>
            </p:cNvPr>
            <p:cNvSpPr txBox="1"/>
            <p:nvPr/>
          </p:nvSpPr>
          <p:spPr>
            <a:xfrm>
              <a:off x="2686331" y="710773"/>
              <a:ext cx="7725887" cy="267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55EAE9-9963-4137-93CE-3FEB729AA42B}"/>
              </a:ext>
            </a:extLst>
          </p:cNvPr>
          <p:cNvSpPr/>
          <p:nvPr/>
        </p:nvSpPr>
        <p:spPr>
          <a:xfrm>
            <a:off x="346134" y="1478230"/>
            <a:ext cx="4430443" cy="982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E5077-A716-4F19-AD00-4684AF250A4B}"/>
              </a:ext>
            </a:extLst>
          </p:cNvPr>
          <p:cNvSpPr/>
          <p:nvPr/>
        </p:nvSpPr>
        <p:spPr>
          <a:xfrm>
            <a:off x="2010370" y="3452430"/>
            <a:ext cx="6126157" cy="5757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C662FA-1D31-4C4E-8ED7-7A2A6D94DFF4}"/>
              </a:ext>
            </a:extLst>
          </p:cNvPr>
          <p:cNvSpPr/>
          <p:nvPr/>
        </p:nvSpPr>
        <p:spPr>
          <a:xfrm>
            <a:off x="269899" y="4728085"/>
            <a:ext cx="4652754" cy="982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Xem hơn 100 ảnh về hình vẽ trẻ em vui chơi - daotaonec">
            <a:extLst>
              <a:ext uri="{FF2B5EF4-FFF2-40B4-BE49-F238E27FC236}">
                <a16:creationId xmlns:a16="http://schemas.microsoft.com/office/drawing/2014/main" id="{0C963EA4-297A-4A39-97F9-B9485BD9C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3" r="31181"/>
          <a:stretch/>
        </p:blipFill>
        <p:spPr bwMode="auto">
          <a:xfrm>
            <a:off x="5030095" y="4295526"/>
            <a:ext cx="3097140" cy="2289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Xem hơn 100 ảnh về hình vẽ trẻ em vui chơi - daotaonec">
            <a:extLst>
              <a:ext uri="{FF2B5EF4-FFF2-40B4-BE49-F238E27FC236}">
                <a16:creationId xmlns:a16="http://schemas.microsoft.com/office/drawing/2014/main" id="{22BE19A9-95DD-407A-A09B-AE27B5E447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4552" r="8961" b="3123"/>
          <a:stretch/>
        </p:blipFill>
        <p:spPr bwMode="auto">
          <a:xfrm>
            <a:off x="4980149" y="899056"/>
            <a:ext cx="3221477" cy="2333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h mầm non chủ đề giao thông - tranh mầm non của phạm hoan">
            <a:extLst>
              <a:ext uri="{FF2B5EF4-FFF2-40B4-BE49-F238E27FC236}">
                <a16:creationId xmlns:a16="http://schemas.microsoft.com/office/drawing/2014/main" id="{8A49B1B1-D834-4F1C-8169-29A9238D1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8088" r="6678" b="13661"/>
          <a:stretch/>
        </p:blipFill>
        <p:spPr bwMode="auto">
          <a:xfrm>
            <a:off x="8342119" y="2726479"/>
            <a:ext cx="3559195" cy="2316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49D14-6A92-40C2-B775-F8835F86DF65}"/>
              </a:ext>
            </a:extLst>
          </p:cNvPr>
          <p:cNvGrpSpPr/>
          <p:nvPr/>
        </p:nvGrpSpPr>
        <p:grpSpPr>
          <a:xfrm>
            <a:off x="10745060" y="186784"/>
            <a:ext cx="1401442" cy="1811832"/>
            <a:chOff x="939346" y="978171"/>
            <a:chExt cx="1895294" cy="2619673"/>
          </a:xfrm>
        </p:grpSpPr>
        <p:pic>
          <p:nvPicPr>
            <p:cNvPr id="17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CC5C9442-4E37-456F-B785-91D9A3A1F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86C671AF-DF31-4F87-8C4C-874881C5B304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4C819930-E11F-4070-AC19-77183172623F}"/>
              </a:ext>
            </a:extLst>
          </p:cNvPr>
          <p:cNvSpPr/>
          <p:nvPr/>
        </p:nvSpPr>
        <p:spPr>
          <a:xfrm>
            <a:off x="10894955" y="72980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C3597B91-D682-46EA-9250-C7B7BD878CB7}"/>
              </a:ext>
            </a:extLst>
          </p:cNvPr>
          <p:cNvSpPr/>
          <p:nvPr/>
        </p:nvSpPr>
        <p:spPr>
          <a:xfrm>
            <a:off x="10894955" y="72980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B93B6392-0727-4F9A-BEE3-5DB38B5F5A8C}"/>
              </a:ext>
            </a:extLst>
          </p:cNvPr>
          <p:cNvSpPr/>
          <p:nvPr/>
        </p:nvSpPr>
        <p:spPr>
          <a:xfrm>
            <a:off x="10894955" y="72980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2D7A9C44-0EF5-43B3-A18E-CD623F3D5F0C}"/>
              </a:ext>
            </a:extLst>
          </p:cNvPr>
          <p:cNvSpPr/>
          <p:nvPr/>
        </p:nvSpPr>
        <p:spPr>
          <a:xfrm>
            <a:off x="10894955" y="72980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360D9883-BFB1-4944-BE25-12FB13E89780}"/>
              </a:ext>
            </a:extLst>
          </p:cNvPr>
          <p:cNvSpPr/>
          <p:nvPr/>
        </p:nvSpPr>
        <p:spPr>
          <a:xfrm>
            <a:off x="10894955" y="72980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F9CD36B7-56A7-403D-94E4-2E5465403210}"/>
              </a:ext>
            </a:extLst>
          </p:cNvPr>
          <p:cNvSpPr/>
          <p:nvPr/>
        </p:nvSpPr>
        <p:spPr>
          <a:xfrm>
            <a:off x="10894955" y="729802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5" name="Rounded Rectangle 41">
            <a:extLst>
              <a:ext uri="{FF2B5EF4-FFF2-40B4-BE49-F238E27FC236}">
                <a16:creationId xmlns:a16="http://schemas.microsoft.com/office/drawing/2014/main" id="{EE9F43D7-B9F2-4E1C-8881-9E2ED6AF6830}"/>
              </a:ext>
            </a:extLst>
          </p:cNvPr>
          <p:cNvSpPr/>
          <p:nvPr/>
        </p:nvSpPr>
        <p:spPr>
          <a:xfrm>
            <a:off x="10949535" y="2065753"/>
            <a:ext cx="1018140" cy="362528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8824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2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 C2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 C2~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t="-18000" r="-8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0732E6-E5D4-4118-8690-2D3E86BF8FAB}"/>
              </a:ext>
            </a:extLst>
          </p:cNvPr>
          <p:cNvSpPr/>
          <p:nvPr/>
        </p:nvSpPr>
        <p:spPr>
          <a:xfrm>
            <a:off x="1897104" y="738684"/>
            <a:ext cx="7432427" cy="7083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ranh mầm non chủ đề giao thông - tranh mầm non của phạm hoan">
            <a:extLst>
              <a:ext uri="{FF2B5EF4-FFF2-40B4-BE49-F238E27FC236}">
                <a16:creationId xmlns:a16="http://schemas.microsoft.com/office/drawing/2014/main" id="{1455E4AD-1753-4907-98E2-F0F1CCBD9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8088" r="6678" b="13661"/>
          <a:stretch/>
        </p:blipFill>
        <p:spPr bwMode="auto">
          <a:xfrm>
            <a:off x="644577" y="1631060"/>
            <a:ext cx="6854385" cy="4898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A2676D-94F5-4593-BF69-203E3FD2E1A7}"/>
              </a:ext>
            </a:extLst>
          </p:cNvPr>
          <p:cNvGrpSpPr/>
          <p:nvPr/>
        </p:nvGrpSpPr>
        <p:grpSpPr>
          <a:xfrm>
            <a:off x="9903484" y="-369028"/>
            <a:ext cx="1979639" cy="1892298"/>
            <a:chOff x="4811151" y="227652"/>
            <a:chExt cx="2729132" cy="3201347"/>
          </a:xfrm>
        </p:grpSpPr>
        <p:pic>
          <p:nvPicPr>
            <p:cNvPr id="8" name="Picture 2" descr="Clochettes De Noël GIF | PSD Éléments graphiques Téléchargement Gratuit -  Pikbest">
              <a:extLst>
                <a:ext uri="{FF2B5EF4-FFF2-40B4-BE49-F238E27FC236}">
                  <a16:creationId xmlns:a16="http://schemas.microsoft.com/office/drawing/2014/main" id="{B7F92270-2891-4B92-B466-1CC40A5F9E4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413" y="1032393"/>
              <a:ext cx="2396607" cy="239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2A3213-2FAC-4734-9B4C-A298E72744B2}"/>
                </a:ext>
              </a:extLst>
            </p:cNvPr>
            <p:cNvSpPr/>
            <p:nvPr/>
          </p:nvSpPr>
          <p:spPr>
            <a:xfrm>
              <a:off x="4811151" y="227652"/>
              <a:ext cx="2729132" cy="32013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1061759"/>
                </a:avLst>
              </a:prstTxWarp>
              <a:spAutoFit/>
            </a:bodyPr>
            <a:lstStyle/>
            <a:p>
              <a:pPr algn="ctr"/>
              <a:r>
                <a:rPr lang="en-US" sz="20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Rung </a:t>
              </a:r>
              <a:r>
                <a:rPr lang="en-US" sz="2000" b="1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chuông</a:t>
              </a:r>
              <a:r>
                <a:rPr lang="en-US" sz="20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2000" b="1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vàng</a:t>
              </a:r>
              <a:endParaRPr lang="en-US" sz="2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0" name="Picture 6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7FE46B55-8927-4B31-ABB5-A1920E44A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97" y="2787339"/>
            <a:ext cx="3502657" cy="30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FF2A3B-758E-489D-88D5-E9569C2521F7}"/>
              </a:ext>
            </a:extLst>
          </p:cNvPr>
          <p:cNvSpPr txBox="1"/>
          <p:nvPr/>
        </p:nvSpPr>
        <p:spPr>
          <a:xfrm>
            <a:off x="2318120" y="230185"/>
            <a:ext cx="686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 LÀ ĐÁP ÁN ĐÚNG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5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 CX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 CX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t="-18000" r="-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E374B9-5789-47BB-92C4-33A0E46622DE}"/>
              </a:ext>
            </a:extLst>
          </p:cNvPr>
          <p:cNvGrpSpPr/>
          <p:nvPr/>
        </p:nvGrpSpPr>
        <p:grpSpPr>
          <a:xfrm>
            <a:off x="6983896" y="1008820"/>
            <a:ext cx="2888974" cy="4888400"/>
            <a:chOff x="6983896" y="1008820"/>
            <a:chExt cx="2888974" cy="488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C351E8-A1B6-4F89-948A-60BDE8CDB146}"/>
                </a:ext>
              </a:extLst>
            </p:cNvPr>
            <p:cNvGrpSpPr/>
            <p:nvPr/>
          </p:nvGrpSpPr>
          <p:grpSpPr>
            <a:xfrm>
              <a:off x="6983896" y="1056861"/>
              <a:ext cx="2570922" cy="4840359"/>
              <a:chOff x="6983896" y="1056861"/>
              <a:chExt cx="2570922" cy="484035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7BFD0D8-D9CD-40FB-BCD8-7BB9DC724889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23EB681-2A58-4CDB-9A32-90606B0F2F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699CA0-71CB-4E01-9CFD-30103C44EEF0}"/>
                </a:ext>
              </a:extLst>
            </p:cNvPr>
            <p:cNvGrpSpPr/>
            <p:nvPr/>
          </p:nvGrpSpPr>
          <p:grpSpPr>
            <a:xfrm>
              <a:off x="7301948" y="1008820"/>
              <a:ext cx="2570922" cy="4840359"/>
              <a:chOff x="6983896" y="1056861"/>
              <a:chExt cx="2570922" cy="484035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C7ACBD7-3153-4202-8567-8DD77575989D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55E7AC3-3943-499D-A93E-10F91E9339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0E8A4B-EB5C-4768-A3E4-8436667B73CD}"/>
              </a:ext>
            </a:extLst>
          </p:cNvPr>
          <p:cNvGrpSpPr/>
          <p:nvPr/>
        </p:nvGrpSpPr>
        <p:grpSpPr>
          <a:xfrm flipH="1">
            <a:off x="2716695" y="960779"/>
            <a:ext cx="2888974" cy="4888400"/>
            <a:chOff x="6983896" y="1008820"/>
            <a:chExt cx="2888974" cy="48884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C4BBCE-9ED6-45AD-9E01-2785A4DB5B4F}"/>
                </a:ext>
              </a:extLst>
            </p:cNvPr>
            <p:cNvGrpSpPr/>
            <p:nvPr/>
          </p:nvGrpSpPr>
          <p:grpSpPr>
            <a:xfrm>
              <a:off x="6983896" y="1056861"/>
              <a:ext cx="2570922" cy="4840359"/>
              <a:chOff x="6983896" y="1056861"/>
              <a:chExt cx="2570922" cy="484035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2555E9-1B8F-4D72-8558-79487FEC4C28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AB0186C-628B-4278-B406-823A9A0F4C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08515FD-09BE-4264-BE9D-E481B39EE266}"/>
                </a:ext>
              </a:extLst>
            </p:cNvPr>
            <p:cNvGrpSpPr/>
            <p:nvPr/>
          </p:nvGrpSpPr>
          <p:grpSpPr>
            <a:xfrm>
              <a:off x="7301948" y="1008820"/>
              <a:ext cx="2570922" cy="4840359"/>
              <a:chOff x="6983896" y="1056861"/>
              <a:chExt cx="2570922" cy="484035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7324AE9-5E00-4D8E-BCBB-745488E075AE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1FB699F-E233-4969-9032-FB6FEE3CBE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Diamond 21">
            <a:extLst>
              <a:ext uri="{FF2B5EF4-FFF2-40B4-BE49-F238E27FC236}">
                <a16:creationId xmlns:a16="http://schemas.microsoft.com/office/drawing/2014/main" id="{767AFC6D-3065-4896-93F7-4F26067DD593}"/>
              </a:ext>
            </a:extLst>
          </p:cNvPr>
          <p:cNvSpPr/>
          <p:nvPr/>
        </p:nvSpPr>
        <p:spPr>
          <a:xfrm>
            <a:off x="2835964" y="2276057"/>
            <a:ext cx="397565" cy="381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EF278F-3167-4D10-955E-5C75A784D649}"/>
              </a:ext>
            </a:extLst>
          </p:cNvPr>
          <p:cNvGrpSpPr/>
          <p:nvPr/>
        </p:nvGrpSpPr>
        <p:grpSpPr>
          <a:xfrm>
            <a:off x="613098" y="241596"/>
            <a:ext cx="9772742" cy="1077218"/>
            <a:chOff x="2423261" y="669883"/>
            <a:chExt cx="8393723" cy="2285440"/>
          </a:xfrm>
        </p:grpSpPr>
        <p:pic>
          <p:nvPicPr>
            <p:cNvPr id="33" name="Picture 6" descr="Hình ảnh Bảng Thông Báo Gỗ PNG Miễn Phí Tải Về - Lovepik">
              <a:extLst>
                <a:ext uri="{FF2B5EF4-FFF2-40B4-BE49-F238E27FC236}">
                  <a16:creationId xmlns:a16="http://schemas.microsoft.com/office/drawing/2014/main" id="{AED42686-9A54-462A-9632-8AEA37617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9EF"/>
                </a:clrFrom>
                <a:clrTo>
                  <a:srgbClr val="FFF9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" t="21691" r="2300" b="37364"/>
            <a:stretch/>
          </p:blipFill>
          <p:spPr bwMode="auto">
            <a:xfrm>
              <a:off x="2423261" y="677166"/>
              <a:ext cx="8393723" cy="1416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0D61CB-5F0B-41AD-9DA7-A5DC0940A865}"/>
                </a:ext>
              </a:extLst>
            </p:cNvPr>
            <p:cNvSpPr txBox="1"/>
            <p:nvPr/>
          </p:nvSpPr>
          <p:spPr>
            <a:xfrm>
              <a:off x="2431573" y="669883"/>
              <a:ext cx="8227607" cy="228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A3E7088-A2C5-4F5D-8F8F-9EE7C613D1DB}"/>
              </a:ext>
            </a:extLst>
          </p:cNvPr>
          <p:cNvSpPr/>
          <p:nvPr/>
        </p:nvSpPr>
        <p:spPr>
          <a:xfrm>
            <a:off x="259288" y="1129895"/>
            <a:ext cx="7042659" cy="19490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BEC2C68-49B1-4E99-988D-A5A232FBA244}"/>
              </a:ext>
            </a:extLst>
          </p:cNvPr>
          <p:cNvSpPr/>
          <p:nvPr/>
        </p:nvSpPr>
        <p:spPr>
          <a:xfrm>
            <a:off x="3715399" y="3463608"/>
            <a:ext cx="5474372" cy="10240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8188E2B-797B-4CFE-B19B-04CA0CC9B35F}"/>
              </a:ext>
            </a:extLst>
          </p:cNvPr>
          <p:cNvSpPr/>
          <p:nvPr/>
        </p:nvSpPr>
        <p:spPr>
          <a:xfrm>
            <a:off x="329879" y="5216094"/>
            <a:ext cx="4298392" cy="10240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82248A-0267-452E-9D28-FE6968C8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67" y="965751"/>
            <a:ext cx="2441484" cy="21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C9AC373-8969-44FD-88D3-7D8B47FBA493}"/>
              </a:ext>
            </a:extLst>
          </p:cNvPr>
          <p:cNvSpPr/>
          <p:nvPr/>
        </p:nvSpPr>
        <p:spPr>
          <a:xfrm>
            <a:off x="9383778" y="3114174"/>
            <a:ext cx="2441484" cy="1719776"/>
          </a:xfrm>
          <a:prstGeom prst="triangle">
            <a:avLst/>
          </a:prstGeom>
          <a:solidFill>
            <a:schemeClr val="bg1"/>
          </a:solidFill>
          <a:ln w="149225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9B1B2A-A19D-4892-8B42-E62DEBB34F2E}"/>
              </a:ext>
            </a:extLst>
          </p:cNvPr>
          <p:cNvGrpSpPr/>
          <p:nvPr/>
        </p:nvGrpSpPr>
        <p:grpSpPr>
          <a:xfrm>
            <a:off x="10333203" y="260719"/>
            <a:ext cx="1401442" cy="1811832"/>
            <a:chOff x="939346" y="978171"/>
            <a:chExt cx="1895294" cy="2619673"/>
          </a:xfrm>
        </p:grpSpPr>
        <p:pic>
          <p:nvPicPr>
            <p:cNvPr id="30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814883B8-FE20-4861-AB37-0AB758BEF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23F51A2D-1D87-46FD-932F-11E0546DD403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E772A656-9B7E-4A89-BF4C-4DB49E1EC285}"/>
              </a:ext>
            </a:extLst>
          </p:cNvPr>
          <p:cNvSpPr/>
          <p:nvPr/>
        </p:nvSpPr>
        <p:spPr>
          <a:xfrm>
            <a:off x="10483098" y="803737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6C516F1F-4E2B-4101-8608-2A999B0C58E3}"/>
              </a:ext>
            </a:extLst>
          </p:cNvPr>
          <p:cNvSpPr/>
          <p:nvPr/>
        </p:nvSpPr>
        <p:spPr>
          <a:xfrm>
            <a:off x="10483098" y="803737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C396AD0A-EC96-47A1-B994-53387B026461}"/>
              </a:ext>
            </a:extLst>
          </p:cNvPr>
          <p:cNvSpPr/>
          <p:nvPr/>
        </p:nvSpPr>
        <p:spPr>
          <a:xfrm>
            <a:off x="10483098" y="803737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B8D4902F-B462-4002-BFF4-1061753D0452}"/>
              </a:ext>
            </a:extLst>
          </p:cNvPr>
          <p:cNvSpPr/>
          <p:nvPr/>
        </p:nvSpPr>
        <p:spPr>
          <a:xfrm>
            <a:off x="10483098" y="803737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C53B9105-03C5-4BB3-8B38-3DF22DF84F06}"/>
              </a:ext>
            </a:extLst>
          </p:cNvPr>
          <p:cNvSpPr/>
          <p:nvPr/>
        </p:nvSpPr>
        <p:spPr>
          <a:xfrm>
            <a:off x="10483098" y="803737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9D6F03C8-3C36-4BB7-8859-FEC1B92714CF}"/>
              </a:ext>
            </a:extLst>
          </p:cNvPr>
          <p:cNvSpPr/>
          <p:nvPr/>
        </p:nvSpPr>
        <p:spPr>
          <a:xfrm>
            <a:off x="10483098" y="803737"/>
            <a:ext cx="1120455" cy="1048013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7" name="Rounded Rectangle 41">
            <a:extLst>
              <a:ext uri="{FF2B5EF4-FFF2-40B4-BE49-F238E27FC236}">
                <a16:creationId xmlns:a16="http://schemas.microsoft.com/office/drawing/2014/main" id="{09A1AD68-54A2-488A-B3BC-6562C6B00021}"/>
              </a:ext>
            </a:extLst>
          </p:cNvPr>
          <p:cNvSpPr/>
          <p:nvPr/>
        </p:nvSpPr>
        <p:spPr>
          <a:xfrm>
            <a:off x="10537678" y="2139688"/>
            <a:ext cx="1018140" cy="362528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0D7A63-E6E4-4B4B-BAC6-F62F56258F2C}"/>
              </a:ext>
            </a:extLst>
          </p:cNvPr>
          <p:cNvGrpSpPr/>
          <p:nvPr/>
        </p:nvGrpSpPr>
        <p:grpSpPr>
          <a:xfrm>
            <a:off x="4946323" y="4570279"/>
            <a:ext cx="2125034" cy="2125034"/>
            <a:chOff x="7242197" y="4621003"/>
            <a:chExt cx="2312622" cy="231262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94E81D-2071-4B48-BB61-BCFD2348324F}"/>
                </a:ext>
              </a:extLst>
            </p:cNvPr>
            <p:cNvSpPr/>
            <p:nvPr/>
          </p:nvSpPr>
          <p:spPr>
            <a:xfrm>
              <a:off x="7242197" y="4621003"/>
              <a:ext cx="2312622" cy="23126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DA665F1-AC8A-4993-B4E9-5592CB7C74D0}"/>
                </a:ext>
              </a:extLst>
            </p:cNvPr>
            <p:cNvSpPr/>
            <p:nvPr/>
          </p:nvSpPr>
          <p:spPr>
            <a:xfrm>
              <a:off x="7453330" y="4851503"/>
              <a:ext cx="1890355" cy="1838663"/>
            </a:xfrm>
            <a:prstGeom prst="ellipse">
              <a:avLst/>
            </a:prstGeom>
            <a:solidFill>
              <a:schemeClr val="accent1">
                <a:alpha val="97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21085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3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P AN 1 C3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 C3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 C3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" grpId="0" animBg="1"/>
      <p:bldP spid="38" grpId="0" animBg="1"/>
      <p:bldP spid="39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t="-18000" r="-8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7AB8D6-BF32-447D-851B-E070C6B06628}"/>
              </a:ext>
            </a:extLst>
          </p:cNvPr>
          <p:cNvSpPr/>
          <p:nvPr/>
        </p:nvSpPr>
        <p:spPr>
          <a:xfrm>
            <a:off x="1100667" y="869509"/>
            <a:ext cx="8240282" cy="16908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16D40F-2452-48B0-98E7-148FC880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28" y="2615990"/>
            <a:ext cx="4572000" cy="39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CDF25F-7A76-4F52-BA28-AF4DEE20A392}"/>
              </a:ext>
            </a:extLst>
          </p:cNvPr>
          <p:cNvGrpSpPr/>
          <p:nvPr/>
        </p:nvGrpSpPr>
        <p:grpSpPr>
          <a:xfrm>
            <a:off x="9834202" y="-369028"/>
            <a:ext cx="1979639" cy="1892298"/>
            <a:chOff x="4811151" y="227652"/>
            <a:chExt cx="2729132" cy="3201348"/>
          </a:xfrm>
        </p:grpSpPr>
        <p:pic>
          <p:nvPicPr>
            <p:cNvPr id="8" name="Picture 2" descr="Clochettes De Noël GIF | PSD Éléments graphiques Téléchargement Gratuit -  Pikbest">
              <a:extLst>
                <a:ext uri="{FF2B5EF4-FFF2-40B4-BE49-F238E27FC236}">
                  <a16:creationId xmlns:a16="http://schemas.microsoft.com/office/drawing/2014/main" id="{45B4AAEB-3719-4A9E-ABC4-B9BA0BB0645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413" y="1032393"/>
              <a:ext cx="2396607" cy="239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1B9C24-0374-419D-A658-3AB1C6DFF714}"/>
                </a:ext>
              </a:extLst>
            </p:cNvPr>
            <p:cNvSpPr/>
            <p:nvPr/>
          </p:nvSpPr>
          <p:spPr>
            <a:xfrm>
              <a:off x="4811151" y="227652"/>
              <a:ext cx="2729132" cy="32013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1061759"/>
                </a:avLst>
              </a:prstTxWarp>
              <a:spAutoFit/>
            </a:bodyPr>
            <a:lstStyle/>
            <a:p>
              <a:pPr algn="ctr"/>
              <a:r>
                <a:rPr lang="en-US" sz="20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Rung </a:t>
              </a:r>
              <a:r>
                <a:rPr lang="en-US" sz="2000" b="1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chuông</a:t>
              </a:r>
              <a:r>
                <a:rPr lang="en-US" sz="20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2000" b="1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vàng</a:t>
              </a:r>
              <a:endParaRPr lang="en-US" sz="2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6" descr="Cười Cái tín hiệu cảm Xúc Clip nghệ thuật - cười png tải về - Miễn phí  trong suốt Màu Vàng png Tải về.">
            <a:extLst>
              <a:ext uri="{FF2B5EF4-FFF2-40B4-BE49-F238E27FC236}">
                <a16:creationId xmlns:a16="http://schemas.microsoft.com/office/drawing/2014/main" id="{4E99A3DB-58BB-4FDF-A21A-0E94314D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48" y="3075841"/>
            <a:ext cx="3502657" cy="30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35281B-7A48-42CE-BA51-664B87110DD2}"/>
              </a:ext>
            </a:extLst>
          </p:cNvPr>
          <p:cNvSpPr txBox="1"/>
          <p:nvPr/>
        </p:nvSpPr>
        <p:spPr>
          <a:xfrm>
            <a:off x="2180725" y="159811"/>
            <a:ext cx="686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1 LÀ ĐÁP ÁN ĐÚNG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 CX 1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 CX 1 DA 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346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.VnArabia</vt:lpstr>
      <vt:lpstr>.VnClarendonH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21</cp:revision>
  <dcterms:created xsi:type="dcterms:W3CDTF">2023-04-07T08:08:48Z</dcterms:created>
  <dcterms:modified xsi:type="dcterms:W3CDTF">2023-09-20T13:34:13Z</dcterms:modified>
</cp:coreProperties>
</file>