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90" r:id="rId4"/>
    <p:sldId id="258" r:id="rId5"/>
    <p:sldId id="282" r:id="rId6"/>
    <p:sldId id="289" r:id="rId7"/>
    <p:sldId id="283" r:id="rId8"/>
    <p:sldId id="291" r:id="rId9"/>
    <p:sldId id="292" r:id="rId10"/>
    <p:sldId id="260" r:id="rId11"/>
    <p:sldId id="28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CB4"/>
    <a:srgbClr val="E38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0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2CE2-E669-4B3F-98F3-0EBBE2907C8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microsoft.com/office/2007/relationships/media" Target="../media/media27.m4a"/><Relationship Id="rId18" Type="http://schemas.openxmlformats.org/officeDocument/2006/relationships/image" Target="../media/image15.jpeg"/><Relationship Id="rId3" Type="http://schemas.microsoft.com/office/2007/relationships/media" Target="../media/media22.m4a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openxmlformats.org/officeDocument/2006/relationships/audio" Target="../media/audio2.wav"/><Relationship Id="rId2" Type="http://schemas.openxmlformats.org/officeDocument/2006/relationships/audio" Target="../media/media21.m4a"/><Relationship Id="rId16" Type="http://schemas.openxmlformats.org/officeDocument/2006/relationships/audio" Target="../media/audio1.wav"/><Relationship Id="rId20" Type="http://schemas.openxmlformats.org/officeDocument/2006/relationships/image" Target="../media/image5.png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5" Type="http://schemas.microsoft.com/office/2007/relationships/media" Target="../media/media23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5.m4a"/><Relationship Id="rId19" Type="http://schemas.openxmlformats.org/officeDocument/2006/relationships/image" Target="../media/image2.jpe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media2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6.jpe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1.wdp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0" Type="http://schemas.openxmlformats.org/officeDocument/2006/relationships/image" Target="../media/image2.jpeg"/><Relationship Id="rId4" Type="http://schemas.openxmlformats.org/officeDocument/2006/relationships/audio" Target="../media/media2.m4a"/><Relationship Id="rId9" Type="http://schemas.openxmlformats.org/officeDocument/2006/relationships/audio" Target="../media/audio2.wav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9.png"/><Relationship Id="rId5" Type="http://schemas.microsoft.com/office/2007/relationships/media" Target="../media/media8.m4a"/><Relationship Id="rId10" Type="http://schemas.microsoft.com/office/2007/relationships/hdphoto" Target="../media/hdphoto3.wdp"/><Relationship Id="rId4" Type="http://schemas.openxmlformats.org/officeDocument/2006/relationships/audio" Target="../media/media7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audio" Target="../media/audio2.wav"/><Relationship Id="rId18" Type="http://schemas.microsoft.com/office/2007/relationships/hdphoto" Target="../media/hdphoto4.wdp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audio" Target="../media/audio1.wav"/><Relationship Id="rId17" Type="http://schemas.openxmlformats.org/officeDocument/2006/relationships/image" Target="../media/image12.png"/><Relationship Id="rId2" Type="http://schemas.openxmlformats.org/officeDocument/2006/relationships/audio" Target="../media/media11.m4a"/><Relationship Id="rId16" Type="http://schemas.openxmlformats.org/officeDocument/2006/relationships/image" Target="../media/image11.jpe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2.xml"/><Relationship Id="rId5" Type="http://schemas.microsoft.com/office/2007/relationships/media" Target="../media/media13.m4a"/><Relationship Id="rId15" Type="http://schemas.openxmlformats.org/officeDocument/2006/relationships/image" Target="../media/image5.png"/><Relationship Id="rId10" Type="http://schemas.openxmlformats.org/officeDocument/2006/relationships/audio" Target="../media/media15.m4a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13.png"/><Relationship Id="rId5" Type="http://schemas.microsoft.com/office/2007/relationships/media" Target="../media/media19.m4a"/><Relationship Id="rId10" Type="http://schemas.openxmlformats.org/officeDocument/2006/relationships/image" Target="../media/image2.jpeg"/><Relationship Id="rId4" Type="http://schemas.openxmlformats.org/officeDocument/2006/relationships/audio" Target="../media/media18.m4a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pn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0328" y="207286"/>
            <a:ext cx="7829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906" y="1587394"/>
            <a:ext cx="108517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Thỏ nâu làm vườn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</a:t>
            </a: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tượng: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  <a:endParaRPr lang="en-US" altLang="en-US" sz="4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Thơm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9777"/>
            <a:ext cx="12192000" cy="82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41387" y="508444"/>
            <a:ext cx="1154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Mùa thu đến các bạn có củ cải, dưa hấu, bắp cải để thu hoạch còn thỏ nâu có thu hoạch được gì không?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81001" y="2350308"/>
            <a:ext cx="1021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1: Thỏ nâu thu hoạch được rất nhiều rau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81001" y="4111721"/>
            <a:ext cx="9629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Thỏ nâu không thu hoạch được rau gì?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0496154" y="3874947"/>
            <a:ext cx="1495227" cy="2066701"/>
            <a:chOff x="939346" y="978171"/>
            <a:chExt cx="1895294" cy="2619673"/>
          </a:xfrm>
        </p:grpSpPr>
        <p:pic>
          <p:nvPicPr>
            <p:cNvPr id="55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1" name="Flowchart: Connector 60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10646050" y="45254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00630" y="5957788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CAU HO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 flipV="1">
            <a:off x="6834000" y="-569713"/>
            <a:ext cx="161447" cy="16144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 flipV="1">
            <a:off x="4508090" y="-569712"/>
            <a:ext cx="161446" cy="16144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4013" y="-869777"/>
            <a:ext cx="246003" cy="24600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43767" y="-731520"/>
            <a:ext cx="194201" cy="194201"/>
          </a:xfrm>
          <a:prstGeom prst="rect">
            <a:avLst/>
          </a:prstGeom>
        </p:spPr>
      </p:pic>
      <p:sp>
        <p:nvSpPr>
          <p:cNvPr id="3" name="AutoShape 2" descr="Những hình ảnh mặt cười dễ thương, cute nhưng hài hước"/>
          <p:cNvSpPr>
            <a:spLocks noChangeAspect="1" noChangeArrowheads="1"/>
          </p:cNvSpPr>
          <p:nvPr/>
        </p:nvSpPr>
        <p:spPr bwMode="auto">
          <a:xfrm>
            <a:off x="155575" y="49649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4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35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13" y="246357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6828" y="126803"/>
            <a:ext cx="98895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Thỏ nâu không thu hoạch được rau gì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f8-zpcloud.zdn.vn/6714829366027328723/680b7b326021b97fe0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92" y="2183969"/>
            <a:ext cx="4815840" cy="3614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1589" y="145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24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24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lorful Border Depicting Flowers Field Grass Stock Illustration 1236539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1662"/>
          <a:stretch>
            <a:fillRect/>
          </a:stretch>
        </p:blipFill>
        <p:spPr bwMode="auto">
          <a:xfrm>
            <a:off x="0" y="2592850"/>
            <a:ext cx="12254754" cy="43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222">
            <a:off x="5175718" y="2297824"/>
            <a:ext cx="2993598" cy="26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42" y="1918394"/>
            <a:ext cx="2429584" cy="232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7224" y="345619"/>
            <a:ext cx="12303270" cy="230832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Xin chµo vµ hÑn gÆp l¹i </a:t>
            </a:r>
          </a:p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c¸c con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0242" name="Picture 2" descr="Sun Waving GIF - Sun Waving Hi - Discover &amp;amp; Share GIFs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DFA"/>
              </a:clrFrom>
              <a:clrTo>
                <a:srgbClr val="FC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279"/>
            <a:ext cx="3522061" cy="35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628" y="108610"/>
            <a:ext cx="1152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Thỏ nâu đã trồng cây gì đầu tiên trên mảnh vườn của mình?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257" y="1697655"/>
            <a:ext cx="456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án 1: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 cà rốt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628" y="4721691"/>
            <a:ext cx="417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 su hào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965473" y="4852862"/>
            <a:ext cx="1226527" cy="1652470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1084954" y="532566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1085412" y="5368022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11102418" y="5337014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11093915" y="533172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1128319" y="5348360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1084954" y="5343428"/>
            <a:ext cx="980610" cy="955834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24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187347" y="6505332"/>
            <a:ext cx="891065" cy="330642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9136" y="3700458"/>
            <a:ext cx="4109333" cy="2623398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036" y="1069389"/>
            <a:ext cx="3412876" cy="227297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6.968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02658" y="257478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72847" y="173438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27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7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117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867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668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28" grpId="0"/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8649" y="270066"/>
            <a:ext cx="8599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1: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nâu đã trồng cà rốt đầu tiên trên mảnh vườn của mình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5698502" y="4344764"/>
            <a:ext cx="220451" cy="220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388" y="2577930"/>
            <a:ext cx="5892100" cy="39245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57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57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6829" y="186164"/>
            <a:ext cx="11350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gà trống khoe mình trồng bắp cải thì thỏ nâu đã làm gì?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7474" y="1318877"/>
            <a:ext cx="1104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1: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 nâu trồng thêm bắp cải vào vườn của mình.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1786" y="3652205"/>
            <a:ext cx="11930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 nâu nhổ hết cà rốt và trồng bắp cải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10382076" y="4809516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0411894" y="4809516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10439015" y="4809516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0466136" y="480471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10439015" y="4774028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43700" y="4233444"/>
            <a:ext cx="1495227" cy="1994650"/>
            <a:chOff x="12846142" y="3570691"/>
            <a:chExt cx="1495227" cy="2066701"/>
          </a:xfrm>
        </p:grpSpPr>
        <p:grpSp>
          <p:nvGrpSpPr>
            <p:cNvPr id="22" name="Group 21"/>
            <p:cNvGrpSpPr/>
            <p:nvPr/>
          </p:nvGrpSpPr>
          <p:grpSpPr>
            <a:xfrm>
              <a:off x="12846142" y="3570691"/>
              <a:ext cx="1495227" cy="2066701"/>
              <a:chOff x="5330540" y="389326"/>
              <a:chExt cx="1895294" cy="2619672"/>
            </a:xfrm>
          </p:grpSpPr>
          <p:pic>
            <p:nvPicPr>
              <p:cNvPr id="23" name="Picture 2" descr="Alarm Clock Red PNG Clip Art | Clock clipart, Clip art, Clock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0540" y="389326"/>
                <a:ext cx="1895294" cy="2619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Flowchart: Connector 23"/>
              <p:cNvSpPr/>
              <p:nvPr/>
            </p:nvSpPr>
            <p:spPr>
              <a:xfrm>
                <a:off x="5531536" y="1184639"/>
                <a:ext cx="1515290" cy="1515290"/>
              </a:xfrm>
              <a:prstGeom prst="flowChartConnector">
                <a:avLst/>
              </a:prstGeom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Flowchart: Connector 49"/>
            <p:cNvSpPr/>
            <p:nvPr/>
          </p:nvSpPr>
          <p:spPr>
            <a:xfrm>
              <a:off x="13017695" y="4218271"/>
              <a:ext cx="1195436" cy="1195436"/>
            </a:xfrm>
            <a:prstGeom prst="flowChartConnector">
              <a:avLst/>
            </a:prstGeom>
            <a:solidFill>
              <a:srgbClr val="FFFF00"/>
            </a:solidFill>
            <a:ln w="28575">
              <a:solidFill>
                <a:schemeClr val="accent6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  <a:latin typeface=".VnArabia" panose="020B7200000000000000" pitchFamily="34" charset="0"/>
                </a:rPr>
                <a:t>Hết</a:t>
              </a:r>
              <a:r>
                <a:rPr lang="en-US" sz="3200" b="1" dirty="0" smtClean="0">
                  <a:solidFill>
                    <a:srgbClr val="FF0000"/>
                  </a:solidFill>
                  <a:latin typeface=".VnArabia" panose="020B72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.VnArabia" panose="020B7200000000000000" pitchFamily="34" charset="0"/>
                </a:rPr>
                <a:t>giờ</a:t>
              </a:r>
              <a:endParaRPr lang="en-US" sz="3200" b="1" dirty="0">
                <a:solidFill>
                  <a:srgbClr val="FF0000"/>
                </a:solidFill>
                <a:latin typeface=".VnArabia" panose="020B7200000000000000" pitchFamily="3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10548177" y="6207858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64329" y="1921314"/>
            <a:ext cx="3529097" cy="1881538"/>
            <a:chOff x="3651991" y="1825926"/>
            <a:chExt cx="3529097" cy="18815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8445" y="1825926"/>
              <a:ext cx="3382643" cy="17881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51991" y="2967319"/>
              <a:ext cx="990658" cy="7401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51991" y="2451660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3774" y="2896046"/>
              <a:ext cx="990658" cy="7401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04391" y="2604060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2173" y="5459338"/>
            <a:ext cx="927904" cy="693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/>
          <p:cNvGrpSpPr/>
          <p:nvPr/>
        </p:nvGrpSpPr>
        <p:grpSpPr>
          <a:xfrm>
            <a:off x="2583291" y="4425498"/>
            <a:ext cx="4411623" cy="2303601"/>
            <a:chOff x="4313786" y="4554399"/>
            <a:chExt cx="4411623" cy="2303601"/>
          </a:xfrm>
        </p:grpSpPr>
        <p:grpSp>
          <p:nvGrpSpPr>
            <p:cNvPr id="11" name="Group 10"/>
            <p:cNvGrpSpPr/>
            <p:nvPr/>
          </p:nvGrpSpPr>
          <p:grpSpPr>
            <a:xfrm>
              <a:off x="4313786" y="4554399"/>
              <a:ext cx="4411623" cy="2303601"/>
              <a:chOff x="1948218" y="4502619"/>
              <a:chExt cx="4411623" cy="230360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85495" y="4502619"/>
                <a:ext cx="4238212" cy="2240430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1948218" y="5413207"/>
                <a:ext cx="4411623" cy="1393013"/>
                <a:chOff x="1948218" y="5413207"/>
                <a:chExt cx="4411623" cy="1393013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01968" y="6112960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31937" y="5868647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93805" y="5878675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32295" y="5413207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48218" y="5545883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51013" y="6012209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37713" y="5514598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51644" y="6077313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79548" y="6155089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474" y="7409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0325" y="2443056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929" y="4888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18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31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327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9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25" grpId="0" animBg="1"/>
      <p:bldP spid="26" grpId="0" animBg="1"/>
      <p:bldP spid="27" grpId="0" animBg="1"/>
      <p:bldP spid="2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940" y="2255752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1" y="117987"/>
            <a:ext cx="9363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Thỏ nâu nhổ hết cà rốt và trồng bắp cải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4436350" y="3791711"/>
            <a:ext cx="344817" cy="2438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41990" y="2255752"/>
            <a:ext cx="6767158" cy="3965279"/>
            <a:chOff x="4313786" y="4554399"/>
            <a:chExt cx="4411623" cy="2303601"/>
          </a:xfrm>
        </p:grpSpPr>
        <p:grpSp>
          <p:nvGrpSpPr>
            <p:cNvPr id="12" name="Group 11"/>
            <p:cNvGrpSpPr/>
            <p:nvPr/>
          </p:nvGrpSpPr>
          <p:grpSpPr>
            <a:xfrm>
              <a:off x="4313786" y="4554399"/>
              <a:ext cx="4411623" cy="2303601"/>
              <a:chOff x="1948218" y="4502619"/>
              <a:chExt cx="4411623" cy="230360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5495" y="4502619"/>
                <a:ext cx="4238212" cy="2240430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1948218" y="5413207"/>
                <a:ext cx="4411623" cy="1393013"/>
                <a:chOff x="1948218" y="5413207"/>
                <a:chExt cx="4411623" cy="1393013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01968" y="6112960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31937" y="5868647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93805" y="5878675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32295" y="5413207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48218" y="5545883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51013" y="6012209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37713" y="5514598"/>
                  <a:ext cx="927904" cy="693260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51644" y="6077313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9548" y="6155089"/>
              <a:ext cx="927904" cy="693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52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52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367" y="114920"/>
            <a:ext cx="11630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đã nói với thỏ nâu: Tớ trồng dưa hấu vì dưa hấu ăn ngọt hơn bắp cải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333" y="1989501"/>
            <a:ext cx="439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Gà trống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367" y="4970543"/>
            <a:ext cx="401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 con.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100234" y="4583524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219715" y="523095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0220173" y="527331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10237179" y="5242305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10228676" y="523701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0263080" y="5253651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10250129" y="5233989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013960" y="6223926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cau hoi s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8358641" y="3572233"/>
            <a:ext cx="45719" cy="4571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7595616" y="3267434"/>
            <a:ext cx="88294" cy="88294"/>
          </a:xfrm>
          <a:prstGeom prst="rect">
            <a:avLst/>
          </a:prstGeom>
        </p:spPr>
      </p:pic>
      <p:pic>
        <p:nvPicPr>
          <p:cNvPr id="1026" name="Picture 2" descr="Gà trong y dược họ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89" y="1676714"/>
            <a:ext cx="3043846" cy="1941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Cách vẽ con khỉ đơn giản nhất cho bé, dễ thương cute vô cù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407" y="4219507"/>
            <a:ext cx="2631209" cy="22492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0800" y="209062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1263" y="5029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86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43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43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71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71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28" grpId="0"/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1412" y="337319"/>
            <a:ext cx="5842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Khỉ con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4368" y="2321142"/>
            <a:ext cx="3702782" cy="31652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83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83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07864" y="183340"/>
            <a:ext cx="1209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</a:t>
            </a:r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Thỏ nâu đã nhổ hết bắp cải để trồng gì?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8911" y="1194316"/>
            <a:ext cx="4261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 hấu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402167" y="4054322"/>
            <a:ext cx="1495227" cy="2066701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515053" y="4666670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10562971" y="4742904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10539318" y="469998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0563583" y="4702198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Flowchart: Connector 48"/>
          <p:cNvSpPr/>
          <p:nvPr/>
        </p:nvSpPr>
        <p:spPr>
          <a:xfrm>
            <a:off x="10539318" y="4702572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0563583" y="4699983"/>
            <a:ext cx="1195436" cy="1195436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 smtClean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606643" y="6301004"/>
            <a:ext cx="1086274" cy="413525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864" y="4054322"/>
            <a:ext cx="6936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2: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hào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754" y="4054322"/>
            <a:ext cx="3873854" cy="3757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352" y="1004698"/>
            <a:ext cx="3645788" cy="2604134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91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9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287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787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37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91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/>
      <p:bldP spid="31" grpId="0"/>
      <p:bldP spid="25" grpId="0" animBg="1"/>
      <p:bldP spid="26" grpId="0" animBg="1"/>
      <p:bldP spid="27" grpId="0" animBg="1"/>
      <p:bldP spid="28" grpId="0" animBg="1"/>
      <p:bldP spid="49" grpId="0" animBg="1"/>
      <p:bldP spid="50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ặt cười Clip nghệ thuật - cười png tải về - Miễn phí trong suốt Màu Vàng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ười Cái tín hiệu cảm Xúc Clip nghệ thuật - cười png tải về - Miễn phí  trong suốt Màu Vàng png Tải về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5F8"/>
              </a:clrFrom>
              <a:clrTo>
                <a:srgbClr val="F0F5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64" y="2577930"/>
            <a:ext cx="2989407" cy="25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0019" y="325127"/>
            <a:ext cx="7508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Dưa hấu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272" y="2285322"/>
            <a:ext cx="4986576" cy="3561840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67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67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vo tay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367</Words>
  <Application>Microsoft Office PowerPoint</Application>
  <PresentationFormat>Widescreen</PresentationFormat>
  <Paragraphs>71</Paragraphs>
  <Slides>12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.VnArabia</vt:lpstr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Nam</cp:lastModifiedBy>
  <cp:revision>150</cp:revision>
  <dcterms:created xsi:type="dcterms:W3CDTF">2021-11-14T15:14:01Z</dcterms:created>
  <dcterms:modified xsi:type="dcterms:W3CDTF">2022-11-28T16:23:43Z</dcterms:modified>
</cp:coreProperties>
</file>