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90" r:id="rId4"/>
    <p:sldId id="258" r:id="rId5"/>
    <p:sldId id="282" r:id="rId6"/>
    <p:sldId id="289" r:id="rId7"/>
    <p:sldId id="283" r:id="rId8"/>
    <p:sldId id="291" r:id="rId9"/>
    <p:sldId id="292" r:id="rId10"/>
    <p:sldId id="260" r:id="rId11"/>
    <p:sldId id="284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2CB4"/>
    <a:srgbClr val="E38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98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3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0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51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79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5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1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24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0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6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62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6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92CE2-E669-4B3F-98F3-0EBBE2907C8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4a"/><Relationship Id="rId13" Type="http://schemas.openxmlformats.org/officeDocument/2006/relationships/image" Target="../media/image2.jpeg"/><Relationship Id="rId3" Type="http://schemas.microsoft.com/office/2007/relationships/media" Target="../media/media22.m4a"/><Relationship Id="rId7" Type="http://schemas.microsoft.com/office/2007/relationships/media" Target="../media/media24.m4a"/><Relationship Id="rId12" Type="http://schemas.openxmlformats.org/officeDocument/2006/relationships/image" Target="../media/image17.jpeg"/><Relationship Id="rId2" Type="http://schemas.openxmlformats.org/officeDocument/2006/relationships/audio" Target="../media/media21.m4a"/><Relationship Id="rId16" Type="http://schemas.openxmlformats.org/officeDocument/2006/relationships/image" Target="../media/image3.png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11" Type="http://schemas.openxmlformats.org/officeDocument/2006/relationships/audio" Target="../media/audio2.wav"/><Relationship Id="rId5" Type="http://schemas.microsoft.com/office/2007/relationships/media" Target="../media/media23.m4a"/><Relationship Id="rId15" Type="http://schemas.openxmlformats.org/officeDocument/2006/relationships/image" Target="../media/image19.png"/><Relationship Id="rId10" Type="http://schemas.openxmlformats.org/officeDocument/2006/relationships/audio" Target="../media/audio1.wav"/><Relationship Id="rId4" Type="http://schemas.openxmlformats.org/officeDocument/2006/relationships/audio" Target="../media/media2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4a"/><Relationship Id="rId13" Type="http://schemas.openxmlformats.org/officeDocument/2006/relationships/image" Target="../media/image3.png"/><Relationship Id="rId3" Type="http://schemas.microsoft.com/office/2007/relationships/media" Target="../media/media26.m4a"/><Relationship Id="rId7" Type="http://schemas.microsoft.com/office/2007/relationships/media" Target="../media/media28.m4a"/><Relationship Id="rId12" Type="http://schemas.openxmlformats.org/officeDocument/2006/relationships/image" Target="../media/image20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audio" Target="../media/media27.m4a"/><Relationship Id="rId11" Type="http://schemas.openxmlformats.org/officeDocument/2006/relationships/image" Target="../media/image6.jpeg"/><Relationship Id="rId5" Type="http://schemas.microsoft.com/office/2007/relationships/media" Target="../media/media27.m4a"/><Relationship Id="rId10" Type="http://schemas.openxmlformats.org/officeDocument/2006/relationships/audio" Target="../media/audio3.wav"/><Relationship Id="rId4" Type="http://schemas.openxmlformats.org/officeDocument/2006/relationships/audio" Target="../media/media26.m4a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3.png"/><Relationship Id="rId5" Type="http://schemas.microsoft.com/office/2007/relationships/media" Target="../media/media3.m4a"/><Relationship Id="rId10" Type="http://schemas.openxmlformats.org/officeDocument/2006/relationships/image" Target="../media/image2.jpeg"/><Relationship Id="rId4" Type="http://schemas.openxmlformats.org/officeDocument/2006/relationships/audio" Target="../media/media2.m4a"/><Relationship Id="rId9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png"/><Relationship Id="rId3" Type="http://schemas.microsoft.com/office/2007/relationships/media" Target="../media/media6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3.png"/><Relationship Id="rId5" Type="http://schemas.microsoft.com/office/2007/relationships/media" Target="../media/media7.m4a"/><Relationship Id="rId10" Type="http://schemas.openxmlformats.org/officeDocument/2006/relationships/image" Target="../media/image2.jpeg"/><Relationship Id="rId4" Type="http://schemas.openxmlformats.org/officeDocument/2006/relationships/audio" Target="../media/media6.m4a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1.png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17" Type="http://schemas.openxmlformats.org/officeDocument/2006/relationships/image" Target="../media/image3.png"/><Relationship Id="rId2" Type="http://schemas.openxmlformats.org/officeDocument/2006/relationships/audio" Target="../media/media9.m4a"/><Relationship Id="rId16" Type="http://schemas.openxmlformats.org/officeDocument/2006/relationships/image" Target="../media/image2.jpe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4.m4a"/><Relationship Id="rId5" Type="http://schemas.microsoft.com/office/2007/relationships/media" Target="../media/media11.m4a"/><Relationship Id="rId15" Type="http://schemas.openxmlformats.org/officeDocument/2006/relationships/audio" Target="../media/audio2.wav"/><Relationship Id="rId10" Type="http://schemas.openxmlformats.org/officeDocument/2006/relationships/audio" Target="../media/media13.m4a"/><Relationship Id="rId19" Type="http://schemas.openxmlformats.org/officeDocument/2006/relationships/image" Target="../media/image12.png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5.m4a"/><Relationship Id="rId7" Type="http://schemas.openxmlformats.org/officeDocument/2006/relationships/image" Target="../media/image6.jpe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4a"/><Relationship Id="rId13" Type="http://schemas.openxmlformats.org/officeDocument/2006/relationships/image" Target="../media/image14.png"/><Relationship Id="rId3" Type="http://schemas.microsoft.com/office/2007/relationships/media" Target="../media/media17.m4a"/><Relationship Id="rId7" Type="http://schemas.microsoft.com/office/2007/relationships/media" Target="../media/media19.m4a"/><Relationship Id="rId12" Type="http://schemas.openxmlformats.org/officeDocument/2006/relationships/image" Target="../media/image2.jpeg"/><Relationship Id="rId2" Type="http://schemas.openxmlformats.org/officeDocument/2006/relationships/audio" Target="../media/media16.m4a"/><Relationship Id="rId16" Type="http://schemas.openxmlformats.org/officeDocument/2006/relationships/image" Target="../media/image15.png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11" Type="http://schemas.openxmlformats.org/officeDocument/2006/relationships/audio" Target="../media/audio2.wav"/><Relationship Id="rId5" Type="http://schemas.microsoft.com/office/2007/relationships/media" Target="../media/media18.m4a"/><Relationship Id="rId15" Type="http://schemas.openxmlformats.org/officeDocument/2006/relationships/image" Target="../media/image4.png"/><Relationship Id="rId10" Type="http://schemas.openxmlformats.org/officeDocument/2006/relationships/audio" Target="../media/audio1.wav"/><Relationship Id="rId4" Type="http://schemas.openxmlformats.org/officeDocument/2006/relationships/audio" Target="../media/media17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15.m4a"/><Relationship Id="rId7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audio" Target="../media/media20.m4a"/><Relationship Id="rId11" Type="http://schemas.openxmlformats.org/officeDocument/2006/relationships/image" Target="../media/image16.png"/><Relationship Id="rId5" Type="http://schemas.microsoft.com/office/2007/relationships/media" Target="../media/media20.m4a"/><Relationship Id="rId10" Type="http://schemas.openxmlformats.org/officeDocument/2006/relationships/image" Target="../media/image3.png"/><Relationship Id="rId4" Type="http://schemas.openxmlformats.org/officeDocument/2006/relationships/audio" Target="../media/media15.m4a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0328" y="207286"/>
            <a:ext cx="78294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AN DƯƠNG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8906" y="1587394"/>
            <a:ext cx="108517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Cáo và mèo </a:t>
            </a:r>
            <a:endParaRPr lang="en-US" altLang="en-US" sz="44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</a:t>
            </a:r>
            <a:endParaRPr lang="en-US" alt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tượng: </a:t>
            </a:r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vi-VN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44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vi-V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Thơm</a:t>
            </a:r>
            <a:endParaRPr lang="vi-V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8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0731"/>
            <a:ext cx="12192000" cy="823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55844" y="436094"/>
            <a:ext cx="10345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Qua câu chuyện này con nên học tập đức tính của nhân vật nào?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69973" y="1837826"/>
            <a:ext cx="4857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1: Con Cáo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45160" y="3771146"/>
            <a:ext cx="4444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2: Con mèo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0496154" y="3874947"/>
            <a:ext cx="1495227" cy="2066701"/>
            <a:chOff x="939346" y="978171"/>
            <a:chExt cx="1895294" cy="2619673"/>
          </a:xfrm>
        </p:grpSpPr>
        <p:pic>
          <p:nvPicPr>
            <p:cNvPr id="55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Flowchart: Connector 56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58" name="Flowchart: Connector 57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59" name="Flowchart: Connector 58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60" name="Flowchart: Connector 59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61" name="Flowchart: Connector 60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62" name="Flowchart: Connector 61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0700630" y="5957788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Start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7736" y="1837826"/>
            <a:ext cx="2619375" cy="1743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4279" y="4479032"/>
            <a:ext cx="2878443" cy="1892281"/>
          </a:xfrm>
          <a:prstGeom prst="rect">
            <a:avLst/>
          </a:prstGeom>
        </p:spPr>
      </p:pic>
      <p:pic>
        <p:nvPicPr>
          <p:cNvPr id="5" name="CAU HO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V="1">
            <a:off x="6834000" y="-569713"/>
            <a:ext cx="161447" cy="16144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V="1">
            <a:off x="4508090" y="-569712"/>
            <a:ext cx="161446" cy="161446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4013" y="-869777"/>
            <a:ext cx="246003" cy="24600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3767" y="-731520"/>
            <a:ext cx="194201" cy="19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2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81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16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226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888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4" grpId="0"/>
      <p:bldP spid="35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213" y="2463570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095213" y="348781"/>
            <a:ext cx="6096000" cy="6066767"/>
            <a:chOff x="2095213" y="348781"/>
            <a:chExt cx="6096000" cy="6066767"/>
          </a:xfrm>
        </p:grpSpPr>
        <p:sp>
          <p:nvSpPr>
            <p:cNvPr id="4" name="Rectangle 3"/>
            <p:cNvSpPr/>
            <p:nvPr/>
          </p:nvSpPr>
          <p:spPr>
            <a:xfrm>
              <a:off x="2095213" y="348781"/>
              <a:ext cx="6096000" cy="14465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2: Con mèo 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72119" y="1938347"/>
              <a:ext cx="5342188" cy="4477201"/>
            </a:xfrm>
            <a:prstGeom prst="rect">
              <a:avLst/>
            </a:prstGeom>
          </p:spPr>
        </p:pic>
      </p:grp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V="1">
            <a:off x="6364224" y="3160776"/>
            <a:ext cx="182880" cy="18288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514344"/>
            <a:ext cx="219456" cy="219456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V="1">
            <a:off x="5791200" y="3733800"/>
            <a:ext cx="219456" cy="219456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V="1">
            <a:off x="5791200" y="3733800"/>
            <a:ext cx="219456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7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71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lorful Border Depicting Flowers Field Grass Stock Illustration 12365390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b="11662"/>
          <a:stretch>
            <a:fillRect/>
          </a:stretch>
        </p:blipFill>
        <p:spPr bwMode="auto">
          <a:xfrm>
            <a:off x="0" y="2592850"/>
            <a:ext cx="12254754" cy="437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6222">
            <a:off x="5175718" y="2297824"/>
            <a:ext cx="2993598" cy="264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142" y="1918394"/>
            <a:ext cx="2429584" cy="232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87224" y="345619"/>
            <a:ext cx="12303270" cy="230832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ristote" panose="020B7200000000000000" pitchFamily="34" charset="0"/>
              </a:rPr>
              <a:t>Xin chµo vµ hÑn gÆp l¹i </a:t>
            </a:r>
          </a:p>
          <a:p>
            <a:pPr algn="ctr">
              <a:defRPr/>
            </a:pPr>
            <a:r>
              <a:rPr lang="vi-V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ristote" panose="020B7200000000000000" pitchFamily="34" charset="0"/>
              </a:rPr>
              <a:t>c¸c con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10242" name="Picture 2" descr="Sun Waving GIF - Sun Waving Hi - Discover &amp;amp; Share GIFs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CFDFA"/>
              </a:clrFrom>
              <a:clrTo>
                <a:srgbClr val="FCFD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0279"/>
            <a:ext cx="3522061" cy="352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58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7439" y="108610"/>
            <a:ext cx="7899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Trong truyện mèo có tài gì ?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727" y="891616"/>
            <a:ext cx="10304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án 1: Khi bị Chó đuổi có thể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phắt lên cây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8628" y="3373031"/>
            <a:ext cx="1109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 2: Khi bị Chó đuổi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 nhanh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thoát khỏi đàn chó.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0965473" y="4852862"/>
            <a:ext cx="1226527" cy="1652470"/>
            <a:chOff x="939346" y="978171"/>
            <a:chExt cx="1895294" cy="2619673"/>
          </a:xfrm>
        </p:grpSpPr>
        <p:pic>
          <p:nvPicPr>
            <p:cNvPr id="23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lowchart: Connector 23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lowchart: Connector 24"/>
          <p:cNvSpPr/>
          <p:nvPr/>
        </p:nvSpPr>
        <p:spPr>
          <a:xfrm>
            <a:off x="11084954" y="5325668"/>
            <a:ext cx="980610" cy="955834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6" name="Flowchart: Connector 25"/>
          <p:cNvSpPr/>
          <p:nvPr/>
        </p:nvSpPr>
        <p:spPr>
          <a:xfrm>
            <a:off x="11085412" y="5368022"/>
            <a:ext cx="980610" cy="955834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5" name="Flowchart: Connector 44"/>
          <p:cNvSpPr/>
          <p:nvPr/>
        </p:nvSpPr>
        <p:spPr>
          <a:xfrm>
            <a:off x="11102418" y="5337014"/>
            <a:ext cx="980610" cy="955834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6" name="Flowchart: Connector 45"/>
          <p:cNvSpPr/>
          <p:nvPr/>
        </p:nvSpPr>
        <p:spPr>
          <a:xfrm>
            <a:off x="11093915" y="5331728"/>
            <a:ext cx="980610" cy="955834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7" name="Flowchart: Connector 46"/>
          <p:cNvSpPr/>
          <p:nvPr/>
        </p:nvSpPr>
        <p:spPr>
          <a:xfrm>
            <a:off x="11128319" y="5348360"/>
            <a:ext cx="980610" cy="955834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11084954" y="5343428"/>
            <a:ext cx="980610" cy="955834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24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1187347" y="6505332"/>
            <a:ext cx="891065" cy="330642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Start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3" name="cau ho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05508" y="-541856"/>
            <a:ext cx="425937" cy="425937"/>
          </a:xfrm>
          <a:prstGeom prst="rect">
            <a:avLst/>
          </a:prstGeom>
        </p:spPr>
      </p:pic>
      <p:pic>
        <p:nvPicPr>
          <p:cNvPr id="14" name="dap an 1.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9574822" y="2732703"/>
            <a:ext cx="215354" cy="215354"/>
          </a:xfrm>
          <a:prstGeom prst="rect">
            <a:avLst/>
          </a:prstGeom>
        </p:spPr>
      </p:pic>
      <p:pic>
        <p:nvPicPr>
          <p:cNvPr id="15" name="dap an 1.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92711" y="-1151456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9930" y="1464839"/>
            <a:ext cx="3347000" cy="19261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/>
          <a:srcRect t="29769" r="9806"/>
          <a:stretch/>
        </p:blipFill>
        <p:spPr>
          <a:xfrm>
            <a:off x="3427723" y="4341933"/>
            <a:ext cx="3583859" cy="227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4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226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2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72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3" grpId="0"/>
      <p:bldP spid="28" grpId="0"/>
      <p:bldP spid="25" grpId="0" animBg="1"/>
      <p:bldP spid="26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Mặt cười Clip nghệ thuật - cười png tải về - Miễn phí trong suốt Màu Vàng 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8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864" y="2577930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812263" y="160338"/>
            <a:ext cx="7467601" cy="6255210"/>
            <a:chOff x="1812263" y="160338"/>
            <a:chExt cx="7467601" cy="6255210"/>
          </a:xfrm>
        </p:grpSpPr>
        <p:sp>
          <p:nvSpPr>
            <p:cNvPr id="4" name="TextBox 3"/>
            <p:cNvSpPr txBox="1"/>
            <p:nvPr/>
          </p:nvSpPr>
          <p:spPr>
            <a:xfrm>
              <a:off x="1812263" y="160338"/>
              <a:ext cx="746760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</a:t>
              </a:r>
            </a:p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 1: Khi bị Chó đuổi có thể nhảy phắt lên cây </a:t>
              </a:r>
            </a:p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36673" y="2714883"/>
              <a:ext cx="5060540" cy="3700665"/>
            </a:xfrm>
            <a:prstGeom prst="rect">
              <a:avLst/>
            </a:prstGeom>
          </p:spPr>
        </p:pic>
      </p:grp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5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5698502" y="4344764"/>
            <a:ext cx="220451" cy="22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3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27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535319" y="285555"/>
            <a:ext cx="9138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2: Cáo tự khoe mình có tài gì?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6944" y="1053517"/>
            <a:ext cx="641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Đáp án 1: Một túi đầy mưu trí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6586" y="3700379"/>
            <a:ext cx="641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Đáp án 2: Một túi đầy thức ăn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381860" y="4054322"/>
            <a:ext cx="1495227" cy="2066701"/>
            <a:chOff x="939346" y="978171"/>
            <a:chExt cx="1895294" cy="2619673"/>
          </a:xfrm>
        </p:grpSpPr>
        <p:pic>
          <p:nvPicPr>
            <p:cNvPr id="23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lowchart: Connector 23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lowchart: Connector 24"/>
          <p:cNvSpPr/>
          <p:nvPr/>
        </p:nvSpPr>
        <p:spPr>
          <a:xfrm>
            <a:off x="9531756" y="465706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6" name="Flowchart: Connector 25"/>
          <p:cNvSpPr/>
          <p:nvPr/>
        </p:nvSpPr>
        <p:spPr>
          <a:xfrm>
            <a:off x="9544315" y="4670239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9478527" y="465706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8" name="Flowchart: Connector 27"/>
          <p:cNvSpPr/>
          <p:nvPr/>
        </p:nvSpPr>
        <p:spPr>
          <a:xfrm>
            <a:off x="9577387" y="465706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9" name="Flowchart: Connector 48"/>
          <p:cNvSpPr/>
          <p:nvPr/>
        </p:nvSpPr>
        <p:spPr>
          <a:xfrm>
            <a:off x="9550080" y="465706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50" name="Flowchart: Connector 49"/>
          <p:cNvSpPr/>
          <p:nvPr/>
        </p:nvSpPr>
        <p:spPr>
          <a:xfrm>
            <a:off x="9564828" y="4683416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619409" y="6087097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Start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" name="cau ho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77600" y="2913887"/>
            <a:ext cx="137649" cy="137649"/>
          </a:xfrm>
          <a:prstGeom prst="rect">
            <a:avLst/>
          </a:prstGeom>
        </p:spPr>
      </p:pic>
      <p:pic>
        <p:nvPicPr>
          <p:cNvPr id="3" name="dap an 1 mọt tui day muu trí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65987" y="910388"/>
            <a:ext cx="259965" cy="259965"/>
          </a:xfrm>
          <a:prstGeom prst="rect">
            <a:avLst/>
          </a:prstGeom>
        </p:spPr>
      </p:pic>
      <p:pic>
        <p:nvPicPr>
          <p:cNvPr id="4" name="dap an 2 mot tui day thuc a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10422392" y="1120506"/>
            <a:ext cx="251571" cy="251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/>
          <a:srcRect l="12140" r="12652"/>
          <a:stretch/>
        </p:blipFill>
        <p:spPr>
          <a:xfrm>
            <a:off x="3165987" y="1847467"/>
            <a:ext cx="2275840" cy="1798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/>
          <a:srcRect l="11587" r="28679"/>
          <a:stretch/>
        </p:blipFill>
        <p:spPr>
          <a:xfrm>
            <a:off x="2828740" y="4564363"/>
            <a:ext cx="2950333" cy="229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8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62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71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631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25" grpId="0" animBg="1"/>
      <p:bldP spid="26" grpId="0" animBg="1"/>
      <p:bldP spid="27" grpId="0" animBg="1"/>
      <p:bldP spid="28" grpId="0" animBg="1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940" y="2255752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771450" y="117987"/>
            <a:ext cx="8592443" cy="6217612"/>
            <a:chOff x="2395105" y="0"/>
            <a:chExt cx="8592443" cy="6217612"/>
          </a:xfrm>
        </p:grpSpPr>
        <p:sp>
          <p:nvSpPr>
            <p:cNvPr id="4" name="TextBox 3"/>
            <p:cNvSpPr txBox="1"/>
            <p:nvPr/>
          </p:nvSpPr>
          <p:spPr>
            <a:xfrm>
              <a:off x="2395105" y="0"/>
              <a:ext cx="85924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4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1: Một túi đầy mưu trí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7444" y="2008117"/>
              <a:ext cx="5234756" cy="4209495"/>
            </a:xfrm>
            <a:prstGeom prst="rect">
              <a:avLst/>
            </a:prstGeom>
          </p:spPr>
        </p:pic>
      </p:grp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4436350" y="3791711"/>
            <a:ext cx="344817" cy="24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3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1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8823" y="212656"/>
            <a:ext cx="8037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Đúng lúc đó có đàn gì đi tới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333" y="1989501"/>
            <a:ext cx="385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án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Đàn gà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9367" y="4970543"/>
            <a:ext cx="4015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 2: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 chó.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100234" y="4583524"/>
            <a:ext cx="1495227" cy="2066701"/>
            <a:chOff x="939346" y="978171"/>
            <a:chExt cx="1895294" cy="2619673"/>
          </a:xfrm>
        </p:grpSpPr>
        <p:pic>
          <p:nvPicPr>
            <p:cNvPr id="23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lowchart: Connector 23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lowchart: Connector 24"/>
          <p:cNvSpPr/>
          <p:nvPr/>
        </p:nvSpPr>
        <p:spPr>
          <a:xfrm>
            <a:off x="10219715" y="5230959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6" name="Flowchart: Connector 25"/>
          <p:cNvSpPr/>
          <p:nvPr/>
        </p:nvSpPr>
        <p:spPr>
          <a:xfrm>
            <a:off x="10220173" y="5273313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5" name="Flowchart: Connector 44"/>
          <p:cNvSpPr/>
          <p:nvPr/>
        </p:nvSpPr>
        <p:spPr>
          <a:xfrm>
            <a:off x="10237179" y="524230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6" name="Flowchart: Connector 45"/>
          <p:cNvSpPr/>
          <p:nvPr/>
        </p:nvSpPr>
        <p:spPr>
          <a:xfrm>
            <a:off x="10228676" y="5237019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7" name="Flowchart: Connector 46"/>
          <p:cNvSpPr/>
          <p:nvPr/>
        </p:nvSpPr>
        <p:spPr>
          <a:xfrm>
            <a:off x="10263080" y="5253651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10250129" y="5233989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013960" y="6223926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Start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dap an 1 daN CH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6898088" y="1655659"/>
            <a:ext cx="246424" cy="246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68902" y="4218039"/>
            <a:ext cx="3392130" cy="2005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50815" y="1229420"/>
            <a:ext cx="3290369" cy="2342814"/>
          </a:xfrm>
          <a:prstGeom prst="rect">
            <a:avLst/>
          </a:prstGeom>
        </p:spPr>
      </p:pic>
      <p:pic>
        <p:nvPicPr>
          <p:cNvPr id="7" name="cau hoi s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 flipV="1">
            <a:off x="8358641" y="3572233"/>
            <a:ext cx="45719" cy="45719"/>
          </a:xfrm>
          <a:prstGeom prst="rect">
            <a:avLst/>
          </a:prstGeom>
        </p:spPr>
      </p:pic>
      <p:pic>
        <p:nvPicPr>
          <p:cNvPr id="8" name="dap an 2 dan g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42560" y="2779776"/>
            <a:ext cx="237624" cy="23762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6164967" y="2940631"/>
            <a:ext cx="235833" cy="23583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 flipV="1">
            <a:off x="7595616" y="3267434"/>
            <a:ext cx="88294" cy="88294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03391" y="2779776"/>
            <a:ext cx="292608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3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94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244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44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9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708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28" grpId="0"/>
      <p:bldP spid="25" grpId="0" animBg="1"/>
      <p:bldP spid="26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Mặt cười Clip nghệ thuật - cười png tải về - Miễn phí trong suốt Màu Vàng 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8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864" y="2577930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 flipV="1">
            <a:off x="6717791" y="5170403"/>
            <a:ext cx="164330" cy="1643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41412" y="337319"/>
            <a:ext cx="5842150" cy="5414552"/>
            <a:chOff x="2741412" y="337319"/>
            <a:chExt cx="5842150" cy="5414552"/>
          </a:xfrm>
        </p:grpSpPr>
        <p:sp>
          <p:nvSpPr>
            <p:cNvPr id="4" name="TextBox 3"/>
            <p:cNvSpPr txBox="1"/>
            <p:nvPr/>
          </p:nvSpPr>
          <p:spPr>
            <a:xfrm>
              <a:off x="2741412" y="337319"/>
              <a:ext cx="58421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</a:t>
              </a:r>
            </a:p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 </a:t>
              </a:r>
              <a:r>
                <a:rPr lang="en-US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2: Đàn chó</a:t>
              </a:r>
              <a:endPara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15148" y="2426121"/>
              <a:ext cx="4578735" cy="3325750"/>
            </a:xfrm>
            <a:prstGeom prst="rect">
              <a:avLst/>
            </a:prstGeom>
          </p:spPr>
        </p:pic>
      </p:grp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547872"/>
            <a:ext cx="185928" cy="1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5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914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566586" y="285555"/>
            <a:ext cx="10583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</a:t>
            </a:r>
            <a:r>
              <a:rPr lang="en-US" sz="40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Khi đàn chó đi tới mèo đã làm gì?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8911" y="1194316"/>
            <a:ext cx="7221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Đáp án 1: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 nhảy lên cành cây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7865" y="5173647"/>
            <a:ext cx="7237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3: Mèo chạy nhanh về nhà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402167" y="4054322"/>
            <a:ext cx="1495227" cy="2066701"/>
            <a:chOff x="939346" y="978171"/>
            <a:chExt cx="1895294" cy="2619673"/>
          </a:xfrm>
        </p:grpSpPr>
        <p:pic>
          <p:nvPicPr>
            <p:cNvPr id="23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lowchart: Connector 23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lowchart: Connector 24"/>
          <p:cNvSpPr/>
          <p:nvPr/>
        </p:nvSpPr>
        <p:spPr>
          <a:xfrm>
            <a:off x="10515053" y="4666670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6" name="Flowchart: Connector 25"/>
          <p:cNvSpPr/>
          <p:nvPr/>
        </p:nvSpPr>
        <p:spPr>
          <a:xfrm>
            <a:off x="10562971" y="4742904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10539318" y="4699983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8" name="Flowchart: Connector 27"/>
          <p:cNvSpPr/>
          <p:nvPr/>
        </p:nvSpPr>
        <p:spPr>
          <a:xfrm>
            <a:off x="10563583" y="4702198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9" name="Flowchart: Connector 48"/>
          <p:cNvSpPr/>
          <p:nvPr/>
        </p:nvSpPr>
        <p:spPr>
          <a:xfrm>
            <a:off x="10539318" y="470257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50" name="Flowchart: Connector 49"/>
          <p:cNvSpPr/>
          <p:nvPr/>
        </p:nvSpPr>
        <p:spPr>
          <a:xfrm>
            <a:off x="10563583" y="4699983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0606643" y="6301004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Start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7865" y="3183794"/>
            <a:ext cx="6936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Đáp án 2: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 trốn vào bụi cây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r="32452"/>
          <a:stretch/>
        </p:blipFill>
        <p:spPr>
          <a:xfrm>
            <a:off x="7575570" y="4713471"/>
            <a:ext cx="2234992" cy="1765579"/>
          </a:xfrm>
          <a:prstGeom prst="rect">
            <a:avLst/>
          </a:prstGeom>
        </p:spPr>
      </p:pic>
      <p:pic>
        <p:nvPicPr>
          <p:cNvPr id="8" name="Cau hoi so 4 khi dan cho di toi meo da lam g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28220" y="337020"/>
            <a:ext cx="272580" cy="272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72625" y="993441"/>
            <a:ext cx="2224769" cy="1627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17302" y="2620471"/>
            <a:ext cx="2628900" cy="1743075"/>
          </a:xfrm>
          <a:prstGeom prst="rect">
            <a:avLst/>
          </a:prstGeom>
        </p:spPr>
      </p:pic>
      <p:pic>
        <p:nvPicPr>
          <p:cNvPr id="12" name="Dap an 2 bui c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091" y="1184181"/>
            <a:ext cx="337020" cy="337020"/>
          </a:xfrm>
          <a:prstGeom prst="rect">
            <a:avLst/>
          </a:prstGeom>
        </p:spPr>
      </p:pic>
      <p:pic>
        <p:nvPicPr>
          <p:cNvPr id="13" name="dap an 3 meo chay nhanh ve nh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41158" y="2876936"/>
            <a:ext cx="160737" cy="160737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75570" y="2944709"/>
            <a:ext cx="161544" cy="1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0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2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957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957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7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754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594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25" grpId="0" animBg="1"/>
      <p:bldP spid="26" grpId="0" animBg="1"/>
      <p:bldP spid="27" grpId="0" animBg="1"/>
      <p:bldP spid="28" grpId="0" animBg="1"/>
      <p:bldP spid="49" grpId="0" animBg="1"/>
      <p:bldP spid="50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Mặt cười Clip nghệ thuật - cười png tải về - Miễn phí trong suốt Màu Vàng 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8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864" y="2577930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5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7941941" y="4754990"/>
            <a:ext cx="415413" cy="41541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41411" y="337319"/>
            <a:ext cx="7508717" cy="5810913"/>
            <a:chOff x="2741411" y="337319"/>
            <a:chExt cx="7508717" cy="5810913"/>
          </a:xfrm>
        </p:grpSpPr>
        <p:sp>
          <p:nvSpPr>
            <p:cNvPr id="4" name="TextBox 3"/>
            <p:cNvSpPr txBox="1"/>
            <p:nvPr/>
          </p:nvSpPr>
          <p:spPr>
            <a:xfrm>
              <a:off x="2741411" y="337319"/>
              <a:ext cx="750871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</a:t>
              </a:r>
            </a:p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 </a:t>
              </a:r>
              <a:r>
                <a:rPr lang="en-US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1: Mèo nhảy lên cành cây</a:t>
              </a:r>
              <a:endPara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93333" y="2423383"/>
              <a:ext cx="5092022" cy="3724849"/>
            </a:xfrm>
            <a:prstGeom prst="rect">
              <a:avLst/>
            </a:prstGeom>
          </p:spPr>
        </p:pic>
      </p:grp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1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02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328</Words>
  <Application>Microsoft Office PowerPoint</Application>
  <PresentationFormat>Widescreen</PresentationFormat>
  <Paragraphs>73</Paragraphs>
  <Slides>12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.VnArabia</vt:lpstr>
      <vt:lpstr>.VnAristote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Hoang Nam</cp:lastModifiedBy>
  <cp:revision>135</cp:revision>
  <dcterms:created xsi:type="dcterms:W3CDTF">2021-11-14T15:14:01Z</dcterms:created>
  <dcterms:modified xsi:type="dcterms:W3CDTF">2022-11-27T15:17:01Z</dcterms:modified>
</cp:coreProperties>
</file>