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1" r:id="rId7"/>
    <p:sldId id="262" r:id="rId8"/>
    <p:sldId id="263" r:id="rId9"/>
    <p:sldId id="264" r:id="rId10"/>
    <p:sldId id="265" r:id="rId11"/>
  </p:sldIdLst>
  <p:sldSz cx="15517813" cy="7704138"/>
  <p:notesSz cx="6858000" cy="9144000"/>
  <p:defaultTextStyle>
    <a:defPPr>
      <a:defRPr lang="vi-VN"/>
    </a:defPPr>
    <a:lvl1pPr marL="0" algn="l" defTabSz="132692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63462" algn="l" defTabSz="132692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26923" algn="l" defTabSz="132692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1990386" algn="l" defTabSz="132692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653847" algn="l" defTabSz="132692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317309" algn="l" defTabSz="132692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3980770" algn="l" defTabSz="132692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644232" algn="l" defTabSz="132692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307693" algn="l" defTabSz="132692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7">
          <p15:clr>
            <a:srgbClr val="A4A3A4"/>
          </p15:clr>
        </p15:guide>
        <p15:guide id="2" pos="4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48" d="100"/>
          <a:sy n="48" d="100"/>
        </p:scale>
        <p:origin x="66" y="660"/>
      </p:cViewPr>
      <p:guideLst>
        <p:guide orient="horz" pos="2427"/>
        <p:guide pos="4888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CBB4D-83CE-418F-AD7E-C34B8D031BCB}" type="datetimeFigureOut">
              <a:rPr lang="vi-VN" smtClean="0"/>
              <a:pPr/>
              <a:t>26/02/2024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3813" y="685800"/>
            <a:ext cx="6905626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FFE76-9457-4467-BCFB-3CEF6D877E78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326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63462" algn="l" defTabSz="1326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26923" algn="l" defTabSz="1326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90386" algn="l" defTabSz="1326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53847" algn="l" defTabSz="1326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317309" algn="l" defTabSz="1326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80770" algn="l" defTabSz="1326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644232" algn="l" defTabSz="1326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307693" algn="l" defTabSz="1326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3813" y="685800"/>
            <a:ext cx="6905626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FFE76-9457-4467-BCFB-3CEF6D877E78}" type="slidenum">
              <a:rPr lang="vi-VN" smtClean="0"/>
              <a:pPr/>
              <a:t>1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837" y="2393278"/>
            <a:ext cx="13190142" cy="1651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27673" y="4365678"/>
            <a:ext cx="10862470" cy="196883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63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26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90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53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17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80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644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307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0AF54-3CDB-4EBD-A8ED-917C0F062D0F}" type="datetimeFigureOut">
              <a:rPr lang="vi-VN" smtClean="0"/>
              <a:pPr/>
              <a:t>26/02/2024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036-7BAD-448B-BE2F-93589914AFC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0AF54-3CDB-4EBD-A8ED-917C0F062D0F}" type="datetimeFigureOut">
              <a:rPr lang="vi-VN" smtClean="0"/>
              <a:pPr/>
              <a:t>26/02/2024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036-7BAD-448B-BE2F-93589914AFC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250415" y="308524"/>
            <a:ext cx="3491508" cy="65734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5892" y="308524"/>
            <a:ext cx="10215894" cy="65734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0AF54-3CDB-4EBD-A8ED-917C0F062D0F}" type="datetimeFigureOut">
              <a:rPr lang="vi-VN" smtClean="0"/>
              <a:pPr/>
              <a:t>26/02/2024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036-7BAD-448B-BE2F-93589914AFC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0AF54-3CDB-4EBD-A8ED-917C0F062D0F}" type="datetimeFigureOut">
              <a:rPr lang="vi-VN" smtClean="0"/>
              <a:pPr/>
              <a:t>26/02/2024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036-7BAD-448B-BE2F-93589914AFC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800" y="4950623"/>
            <a:ext cx="13190142" cy="1530127"/>
          </a:xfrm>
        </p:spPr>
        <p:txBody>
          <a:bodyPr anchor="t"/>
          <a:lstStyle>
            <a:lvl1pPr algn="l">
              <a:defRPr sz="58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5800" y="3265345"/>
            <a:ext cx="13190142" cy="1685279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6346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2692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9038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6538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31730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9807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64423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3076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0AF54-3CDB-4EBD-A8ED-917C0F062D0F}" type="datetimeFigureOut">
              <a:rPr lang="vi-VN" smtClean="0"/>
              <a:pPr/>
              <a:t>26/02/2024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036-7BAD-448B-BE2F-93589914AFC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5891" y="1797633"/>
            <a:ext cx="6853701" cy="5084375"/>
          </a:xfrm>
        </p:spPr>
        <p:txBody>
          <a:bodyPr/>
          <a:lstStyle>
            <a:lvl1pPr>
              <a:defRPr sz="4200"/>
            </a:lvl1pPr>
            <a:lvl2pPr>
              <a:defRPr sz="3500"/>
            </a:lvl2pPr>
            <a:lvl3pPr>
              <a:defRPr sz="29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8221" y="1797633"/>
            <a:ext cx="6853701" cy="5084375"/>
          </a:xfrm>
        </p:spPr>
        <p:txBody>
          <a:bodyPr/>
          <a:lstStyle>
            <a:lvl1pPr>
              <a:defRPr sz="4200"/>
            </a:lvl1pPr>
            <a:lvl2pPr>
              <a:defRPr sz="3500"/>
            </a:lvl2pPr>
            <a:lvl3pPr>
              <a:defRPr sz="29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0AF54-3CDB-4EBD-A8ED-917C0F062D0F}" type="datetimeFigureOut">
              <a:rPr lang="vi-VN" smtClean="0"/>
              <a:pPr/>
              <a:t>26/02/2024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036-7BAD-448B-BE2F-93589914AFC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5891" y="1724515"/>
            <a:ext cx="6856396" cy="718696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63462" indent="0">
              <a:buNone/>
              <a:defRPr sz="2900" b="1"/>
            </a:lvl2pPr>
            <a:lvl3pPr marL="1326923" indent="0">
              <a:buNone/>
              <a:defRPr sz="2700" b="1"/>
            </a:lvl3pPr>
            <a:lvl4pPr marL="1990386" indent="0">
              <a:buNone/>
              <a:defRPr sz="2300" b="1"/>
            </a:lvl4pPr>
            <a:lvl5pPr marL="2653847" indent="0">
              <a:buNone/>
              <a:defRPr sz="2300" b="1"/>
            </a:lvl5pPr>
            <a:lvl6pPr marL="3317309" indent="0">
              <a:buNone/>
              <a:defRPr sz="2300" b="1"/>
            </a:lvl6pPr>
            <a:lvl7pPr marL="3980770" indent="0">
              <a:buNone/>
              <a:defRPr sz="2300" b="1"/>
            </a:lvl7pPr>
            <a:lvl8pPr marL="4644232" indent="0">
              <a:buNone/>
              <a:defRPr sz="2300" b="1"/>
            </a:lvl8pPr>
            <a:lvl9pPr marL="530769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5891" y="2443212"/>
            <a:ext cx="6856396" cy="4438796"/>
          </a:xfrm>
        </p:spPr>
        <p:txBody>
          <a:bodyPr/>
          <a:lstStyle>
            <a:lvl1pPr>
              <a:defRPr sz="3500"/>
            </a:lvl1pPr>
            <a:lvl2pPr>
              <a:defRPr sz="29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82835" y="1724515"/>
            <a:ext cx="6859089" cy="718696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63462" indent="0">
              <a:buNone/>
              <a:defRPr sz="2900" b="1"/>
            </a:lvl2pPr>
            <a:lvl3pPr marL="1326923" indent="0">
              <a:buNone/>
              <a:defRPr sz="2700" b="1"/>
            </a:lvl3pPr>
            <a:lvl4pPr marL="1990386" indent="0">
              <a:buNone/>
              <a:defRPr sz="2300" b="1"/>
            </a:lvl4pPr>
            <a:lvl5pPr marL="2653847" indent="0">
              <a:buNone/>
              <a:defRPr sz="2300" b="1"/>
            </a:lvl5pPr>
            <a:lvl6pPr marL="3317309" indent="0">
              <a:buNone/>
              <a:defRPr sz="2300" b="1"/>
            </a:lvl6pPr>
            <a:lvl7pPr marL="3980770" indent="0">
              <a:buNone/>
              <a:defRPr sz="2300" b="1"/>
            </a:lvl7pPr>
            <a:lvl8pPr marL="4644232" indent="0">
              <a:buNone/>
              <a:defRPr sz="2300" b="1"/>
            </a:lvl8pPr>
            <a:lvl9pPr marL="530769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82835" y="2443212"/>
            <a:ext cx="6859089" cy="4438796"/>
          </a:xfrm>
        </p:spPr>
        <p:txBody>
          <a:bodyPr/>
          <a:lstStyle>
            <a:lvl1pPr>
              <a:defRPr sz="3500"/>
            </a:lvl1pPr>
            <a:lvl2pPr>
              <a:defRPr sz="29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0AF54-3CDB-4EBD-A8ED-917C0F062D0F}" type="datetimeFigureOut">
              <a:rPr lang="vi-VN" smtClean="0"/>
              <a:pPr/>
              <a:t>26/02/2024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036-7BAD-448B-BE2F-93589914AFC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0AF54-3CDB-4EBD-A8ED-917C0F062D0F}" type="datetimeFigureOut">
              <a:rPr lang="vi-VN" smtClean="0"/>
              <a:pPr/>
              <a:t>26/02/2024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036-7BAD-448B-BE2F-93589914AFC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0AF54-3CDB-4EBD-A8ED-917C0F062D0F}" type="datetimeFigureOut">
              <a:rPr lang="vi-VN" smtClean="0"/>
              <a:pPr/>
              <a:t>26/02/2024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036-7BAD-448B-BE2F-93589914AFC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891" y="306739"/>
            <a:ext cx="5105253" cy="1305423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7035" y="306741"/>
            <a:ext cx="8674888" cy="6575269"/>
          </a:xfrm>
        </p:spPr>
        <p:txBody>
          <a:bodyPr/>
          <a:lstStyle>
            <a:lvl1pPr>
              <a:defRPr sz="4600"/>
            </a:lvl1pPr>
            <a:lvl2pPr>
              <a:defRPr sz="4200"/>
            </a:lvl2pPr>
            <a:lvl3pPr>
              <a:defRPr sz="35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5891" y="1612163"/>
            <a:ext cx="5105253" cy="5269844"/>
          </a:xfrm>
        </p:spPr>
        <p:txBody>
          <a:bodyPr/>
          <a:lstStyle>
            <a:lvl1pPr marL="0" indent="0">
              <a:buNone/>
              <a:defRPr sz="2100"/>
            </a:lvl1pPr>
            <a:lvl2pPr marL="663462" indent="0">
              <a:buNone/>
              <a:defRPr sz="1700"/>
            </a:lvl2pPr>
            <a:lvl3pPr marL="1326923" indent="0">
              <a:buNone/>
              <a:defRPr sz="1500"/>
            </a:lvl3pPr>
            <a:lvl4pPr marL="1990386" indent="0">
              <a:buNone/>
              <a:defRPr sz="1400"/>
            </a:lvl4pPr>
            <a:lvl5pPr marL="2653847" indent="0">
              <a:buNone/>
              <a:defRPr sz="1400"/>
            </a:lvl5pPr>
            <a:lvl6pPr marL="3317309" indent="0">
              <a:buNone/>
              <a:defRPr sz="1400"/>
            </a:lvl6pPr>
            <a:lvl7pPr marL="3980770" indent="0">
              <a:buNone/>
              <a:defRPr sz="1400"/>
            </a:lvl7pPr>
            <a:lvl8pPr marL="4644232" indent="0">
              <a:buNone/>
              <a:defRPr sz="1400"/>
            </a:lvl8pPr>
            <a:lvl9pPr marL="530769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0AF54-3CDB-4EBD-A8ED-917C0F062D0F}" type="datetimeFigureOut">
              <a:rPr lang="vi-VN" smtClean="0"/>
              <a:pPr/>
              <a:t>26/02/2024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036-7BAD-448B-BE2F-93589914AFC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1601" y="5392897"/>
            <a:ext cx="9310688" cy="636662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1601" y="688379"/>
            <a:ext cx="9310688" cy="4622483"/>
          </a:xfrm>
        </p:spPr>
        <p:txBody>
          <a:bodyPr/>
          <a:lstStyle>
            <a:lvl1pPr marL="0" indent="0">
              <a:buNone/>
              <a:defRPr sz="4600"/>
            </a:lvl1pPr>
            <a:lvl2pPr marL="663462" indent="0">
              <a:buNone/>
              <a:defRPr sz="4200"/>
            </a:lvl2pPr>
            <a:lvl3pPr marL="1326923" indent="0">
              <a:buNone/>
              <a:defRPr sz="3500"/>
            </a:lvl3pPr>
            <a:lvl4pPr marL="1990386" indent="0">
              <a:buNone/>
              <a:defRPr sz="2900"/>
            </a:lvl4pPr>
            <a:lvl5pPr marL="2653847" indent="0">
              <a:buNone/>
              <a:defRPr sz="2900"/>
            </a:lvl5pPr>
            <a:lvl6pPr marL="3317309" indent="0">
              <a:buNone/>
              <a:defRPr sz="2900"/>
            </a:lvl6pPr>
            <a:lvl7pPr marL="3980770" indent="0">
              <a:buNone/>
              <a:defRPr sz="2900"/>
            </a:lvl7pPr>
            <a:lvl8pPr marL="4644232" indent="0">
              <a:buNone/>
              <a:defRPr sz="2900"/>
            </a:lvl8pPr>
            <a:lvl9pPr marL="5307693" indent="0">
              <a:buNone/>
              <a:defRPr sz="29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1601" y="6029559"/>
            <a:ext cx="9310688" cy="904166"/>
          </a:xfrm>
        </p:spPr>
        <p:txBody>
          <a:bodyPr/>
          <a:lstStyle>
            <a:lvl1pPr marL="0" indent="0">
              <a:buNone/>
              <a:defRPr sz="2100"/>
            </a:lvl1pPr>
            <a:lvl2pPr marL="663462" indent="0">
              <a:buNone/>
              <a:defRPr sz="1700"/>
            </a:lvl2pPr>
            <a:lvl3pPr marL="1326923" indent="0">
              <a:buNone/>
              <a:defRPr sz="1500"/>
            </a:lvl3pPr>
            <a:lvl4pPr marL="1990386" indent="0">
              <a:buNone/>
              <a:defRPr sz="1400"/>
            </a:lvl4pPr>
            <a:lvl5pPr marL="2653847" indent="0">
              <a:buNone/>
              <a:defRPr sz="1400"/>
            </a:lvl5pPr>
            <a:lvl6pPr marL="3317309" indent="0">
              <a:buNone/>
              <a:defRPr sz="1400"/>
            </a:lvl6pPr>
            <a:lvl7pPr marL="3980770" indent="0">
              <a:buNone/>
              <a:defRPr sz="1400"/>
            </a:lvl7pPr>
            <a:lvl8pPr marL="4644232" indent="0">
              <a:buNone/>
              <a:defRPr sz="1400"/>
            </a:lvl8pPr>
            <a:lvl9pPr marL="530769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0AF54-3CDB-4EBD-A8ED-917C0F062D0F}" type="datetimeFigureOut">
              <a:rPr lang="vi-VN" smtClean="0"/>
              <a:pPr/>
              <a:t>26/02/2024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036-7BAD-448B-BE2F-93589914AFC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5891" y="308523"/>
            <a:ext cx="13966033" cy="1284022"/>
          </a:xfrm>
          <a:prstGeom prst="rect">
            <a:avLst/>
          </a:prstGeom>
        </p:spPr>
        <p:txBody>
          <a:bodyPr vert="horz" lIns="132693" tIns="66346" rIns="132693" bIns="6634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5891" y="1797633"/>
            <a:ext cx="13966033" cy="5084375"/>
          </a:xfrm>
          <a:prstGeom prst="rect">
            <a:avLst/>
          </a:prstGeom>
        </p:spPr>
        <p:txBody>
          <a:bodyPr vert="horz" lIns="132693" tIns="66346" rIns="132693" bIns="663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5891" y="7140595"/>
            <a:ext cx="3620823" cy="410175"/>
          </a:xfrm>
          <a:prstGeom prst="rect">
            <a:avLst/>
          </a:prstGeom>
        </p:spPr>
        <p:txBody>
          <a:bodyPr vert="horz" lIns="132693" tIns="66346" rIns="132693" bIns="66346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0AF54-3CDB-4EBD-A8ED-917C0F062D0F}" type="datetimeFigureOut">
              <a:rPr lang="vi-VN" smtClean="0"/>
              <a:pPr/>
              <a:t>26/02/2024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01921" y="7140595"/>
            <a:ext cx="4913974" cy="410175"/>
          </a:xfrm>
          <a:prstGeom prst="rect">
            <a:avLst/>
          </a:prstGeom>
        </p:spPr>
        <p:txBody>
          <a:bodyPr vert="horz" lIns="132693" tIns="66346" rIns="132693" bIns="66346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1099" y="7140595"/>
            <a:ext cx="3620823" cy="410175"/>
          </a:xfrm>
          <a:prstGeom prst="rect">
            <a:avLst/>
          </a:prstGeom>
        </p:spPr>
        <p:txBody>
          <a:bodyPr vert="horz" lIns="132693" tIns="66346" rIns="132693" bIns="66346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93036-7BAD-448B-BE2F-93589914AFC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26923" rtl="0" eaLnBrk="1" latinLnBrk="0" hangingPunct="1">
        <a:spcBef>
          <a:spcPct val="0"/>
        </a:spcBef>
        <a:buNone/>
        <a:defRPr sz="6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7596" indent="-497596" algn="l" defTabSz="1326923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78126" indent="-414663" algn="l" defTabSz="1326923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658654" indent="-331731" algn="l" defTabSz="1326923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322116" indent="-331731" algn="l" defTabSz="1326923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85577" indent="-331731" algn="l" defTabSz="1326923" rtl="0" eaLnBrk="1" latinLnBrk="0" hangingPunct="1">
        <a:spcBef>
          <a:spcPct val="20000"/>
        </a:spcBef>
        <a:buFont typeface="Arial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49040" indent="-331731" algn="l" defTabSz="1326923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12502" indent="-331731" algn="l" defTabSz="1326923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5963" indent="-331731" algn="l" defTabSz="1326923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39425" indent="-331731" algn="l" defTabSz="1326923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2692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63462" algn="l" defTabSz="132692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26923" algn="l" defTabSz="132692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990386" algn="l" defTabSz="132692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653847" algn="l" defTabSz="132692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17309" algn="l" defTabSz="132692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80770" algn="l" defTabSz="132692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44232" algn="l" defTabSz="132692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07693" algn="l" defTabSz="132692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3" Type="http://schemas.openxmlformats.org/officeDocument/2006/relationships/audio" Target="../media/media1.wav"/><Relationship Id="rId7" Type="http://schemas.openxmlformats.org/officeDocument/2006/relationships/image" Target="../media/image2.jpeg"/><Relationship Id="rId12" Type="http://schemas.openxmlformats.org/officeDocument/2006/relationships/image" Target="../media/image7.jpeg"/><Relationship Id="rId2" Type="http://schemas.microsoft.com/office/2007/relationships/media" Target="../media/media1.wav"/><Relationship Id="rId1" Type="http://schemas.openxmlformats.org/officeDocument/2006/relationships/audio" Target="file:///C:\Users\PC\Downloads\C&#226;u%20h&#7887;i%201.m4a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NULL" TargetMode="External"/><Relationship Id="rId7" Type="http://schemas.openxmlformats.org/officeDocument/2006/relationships/image" Target="../media/image2.jpeg"/><Relationship Id="rId12" Type="http://schemas.openxmlformats.org/officeDocument/2006/relationships/image" Target="../media/image8.png"/><Relationship Id="rId2" Type="http://schemas.openxmlformats.org/officeDocument/2006/relationships/audio" Target="file:///C:\Users\PC\Downloads\Tho&#7841;i%20015.m4a" TargetMode="External"/><Relationship Id="rId1" Type="http://schemas.openxmlformats.org/officeDocument/2006/relationships/audio" Target="file:///C:\Users\PC\Downloads\Tho&#7841;i%20006.m4a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jpeg"/><Relationship Id="rId4" Type="http://schemas.microsoft.com/office/2007/relationships/media" Target="../media/media2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.png"/><Relationship Id="rId3" Type="http://schemas.openxmlformats.org/officeDocument/2006/relationships/audio" Target="../media/media3.wav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microsoft.com/office/2007/relationships/media" Target="../media/media3.wav"/><Relationship Id="rId1" Type="http://schemas.openxmlformats.org/officeDocument/2006/relationships/audio" Target="file:///C:\Users\PC\Downloads\C&#226;u%20h&#7887;i%2022.m4a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7.jpeg"/><Relationship Id="rId5" Type="http://schemas.openxmlformats.org/officeDocument/2006/relationships/audio" Target="../media/audio1.wav"/><Relationship Id="rId10" Type="http://schemas.openxmlformats.org/officeDocument/2006/relationships/image" Target="../media/image1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wav"/><Relationship Id="rId7" Type="http://schemas.openxmlformats.org/officeDocument/2006/relationships/image" Target="../media/image18.png"/><Relationship Id="rId2" Type="http://schemas.openxmlformats.org/officeDocument/2006/relationships/audio" Target="NULL" TargetMode="External"/><Relationship Id="rId1" Type="http://schemas.openxmlformats.org/officeDocument/2006/relationships/audio" Target="file:///C:\Users\PC\Downloads\&#272;&#225;p%20&#225;n%20c&#226;u%203.m4a" TargetMode="External"/><Relationship Id="rId6" Type="http://schemas.openxmlformats.org/officeDocument/2006/relationships/image" Target="../media/image17.jpeg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jpeg"/><Relationship Id="rId3" Type="http://schemas.openxmlformats.org/officeDocument/2006/relationships/audio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2" Type="http://schemas.microsoft.com/office/2007/relationships/media" Target="../media/media3.wav"/><Relationship Id="rId1" Type="http://schemas.openxmlformats.org/officeDocument/2006/relationships/audio" Target="file:///C:\Users\PC\Downloads\C&#226;u%20h&#7887;i%203.m4a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jpeg"/><Relationship Id="rId5" Type="http://schemas.openxmlformats.org/officeDocument/2006/relationships/audio" Target="../media/media4.wav"/><Relationship Id="rId10" Type="http://schemas.openxmlformats.org/officeDocument/2006/relationships/image" Target="../media/image18.png"/><Relationship Id="rId4" Type="http://schemas.microsoft.com/office/2007/relationships/media" Target="../media/media4.wav"/><Relationship Id="rId9" Type="http://schemas.openxmlformats.org/officeDocument/2006/relationships/image" Target="../media/image17.jpe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wav"/><Relationship Id="rId7" Type="http://schemas.openxmlformats.org/officeDocument/2006/relationships/image" Target="../media/image18.png"/><Relationship Id="rId2" Type="http://schemas.openxmlformats.org/officeDocument/2006/relationships/audio" Target="NULL" TargetMode="External"/><Relationship Id="rId1" Type="http://schemas.openxmlformats.org/officeDocument/2006/relationships/audio" Target="file:///C:\Users\PC\Downloads\&#272;&#225;p%20&#225;n%20c&#226;u%203.m4a" TargetMode="External"/><Relationship Id="rId6" Type="http://schemas.openxmlformats.org/officeDocument/2006/relationships/image" Target="../media/image17.jpeg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8.png"/><Relationship Id="rId3" Type="http://schemas.openxmlformats.org/officeDocument/2006/relationships/audio" Target="../media/media5.wav"/><Relationship Id="rId7" Type="http://schemas.openxmlformats.org/officeDocument/2006/relationships/image" Target="../media/image22.jpeg"/><Relationship Id="rId12" Type="http://schemas.openxmlformats.org/officeDocument/2006/relationships/image" Target="../media/image7.jpeg"/><Relationship Id="rId2" Type="http://schemas.microsoft.com/office/2007/relationships/media" Target="../media/media5.wav"/><Relationship Id="rId1" Type="http://schemas.openxmlformats.org/officeDocument/2006/relationships/audio" Target="file:///C:\Users\PC\Downloads\C&#226;u%204.m4a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2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8.png"/><Relationship Id="rId3" Type="http://schemas.microsoft.com/office/2007/relationships/media" Target="../media/media5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jpeg"/><Relationship Id="rId2" Type="http://schemas.openxmlformats.org/officeDocument/2006/relationships/audio" Target="file:///C:\Users\PC\Downloads\&#272;&#225;p%20&#225;n%20caU%204.m4a" TargetMode="External"/><Relationship Id="rId1" Type="http://schemas.openxmlformats.org/officeDocument/2006/relationships/audio" Target="file:///C:\Users\PC\Downloads\Tho&#7841;i%20012.m4a" TargetMode="External"/><Relationship Id="rId6" Type="http://schemas.microsoft.com/office/2007/relationships/media" Target="../media/media2.wav"/><Relationship Id="rId11" Type="http://schemas.openxmlformats.org/officeDocument/2006/relationships/image" Target="../media/image27.png"/><Relationship Id="rId5" Type="http://schemas.openxmlformats.org/officeDocument/2006/relationships/audio" Target="NULL" TargetMode="External"/><Relationship Id="rId10" Type="http://schemas.openxmlformats.org/officeDocument/2006/relationships/image" Target="../media/image24.jpeg"/><Relationship Id="rId4" Type="http://schemas.openxmlformats.org/officeDocument/2006/relationships/audio" Target="../media/media5.wav"/><Relationship Id="rId9" Type="http://schemas.openxmlformats.org/officeDocument/2006/relationships/image" Target="../media/image22.jpe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7789" y="403211"/>
            <a:ext cx="9302182" cy="1026540"/>
          </a:xfrm>
          <a:prstGeom prst="rect">
            <a:avLst/>
          </a:prstGeom>
          <a:noFill/>
        </p:spPr>
        <p:txBody>
          <a:bodyPr wrap="none" lIns="132693" tIns="66346" rIns="132693" bIns="66346" rtlCol="0">
            <a:spAutoFit/>
          </a:bodyPr>
          <a:lstStyle/>
          <a:p>
            <a:pPr algn="ctr"/>
            <a:r>
              <a:rPr lang="vi-VN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HUYỆN AN DƯƠNG</a:t>
            </a:r>
          </a:p>
          <a:p>
            <a:pPr algn="ctr"/>
            <a:r>
              <a:rPr lang="vi-VN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ĐẶNG CƯƠNG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93424" y="2284406"/>
            <a:ext cx="10970010" cy="4242805"/>
          </a:xfrm>
          <a:prstGeom prst="rect">
            <a:avLst/>
          </a:prstGeom>
          <a:noFill/>
        </p:spPr>
        <p:txBody>
          <a:bodyPr wrap="none" lIns="132693" tIns="66346" rIns="132693" bIns="66346" rtlCol="0">
            <a:spAutoFit/>
          </a:bodyPr>
          <a:lstStyle/>
          <a:p>
            <a:r>
              <a:rPr lang="vi-VN" dirty="0"/>
              <a:t> </a:t>
            </a:r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</a:p>
          <a:p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Đề tài: Truyện “Chú cá vàng”</a:t>
            </a:r>
          </a:p>
          <a:p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Chủ đề: Động vật</a:t>
            </a:r>
          </a:p>
          <a:p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Đối tượng: Trẻ 3 - 4 tuổi</a:t>
            </a:r>
          </a:p>
          <a:p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Giáo viên: Đinh Thị Hoài Thương </a:t>
            </a:r>
          </a:p>
          <a:p>
            <a:endParaRPr lang="vi-VN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6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4196" y="2637623"/>
            <a:ext cx="72811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 bé giỏi quá!</a:t>
            </a:r>
          </a:p>
        </p:txBody>
      </p:sp>
      <p:pic>
        <p:nvPicPr>
          <p:cNvPr id="3" name="Picture 2" descr="Sun Waving GIF - Sun Waving Hi - Discover &amp;amp; Share GIFs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CFDFA"/>
              </a:clrFrom>
              <a:clrTo>
                <a:srgbClr val="FCFD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998" y="0"/>
            <a:ext cx="3000396" cy="271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2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6544" y="208731"/>
            <a:ext cx="12088521" cy="841874"/>
          </a:xfrm>
          <a:prstGeom prst="rect">
            <a:avLst/>
          </a:prstGeom>
          <a:noFill/>
        </p:spPr>
        <p:txBody>
          <a:bodyPr wrap="none" lIns="132693" tIns="66346" rIns="132693" bIns="66346" rtlCol="0">
            <a:spAutoFit/>
          </a:bodyPr>
          <a:lstStyle/>
          <a:p>
            <a:r>
              <a:rPr lang="vi-VN" sz="4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 hỏi 1: Cá vàng xin phép mẹ đi chơi ở đâu?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13246" y="1892489"/>
            <a:ext cx="2919345" cy="872652"/>
          </a:xfrm>
          <a:prstGeom prst="rect">
            <a:avLst/>
          </a:prstGeom>
          <a:noFill/>
        </p:spPr>
        <p:txBody>
          <a:bodyPr wrap="none" lIns="132693" tIns="66346" rIns="132693" bIns="66346" rtlCol="0">
            <a:spAutoFit/>
          </a:bodyPr>
          <a:lstStyle/>
          <a:p>
            <a:r>
              <a:rPr lang="vi-VN" sz="4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1. Ra biển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505" y="3930451"/>
            <a:ext cx="2986671" cy="872652"/>
          </a:xfrm>
          <a:prstGeom prst="rect">
            <a:avLst/>
          </a:prstGeom>
          <a:noFill/>
        </p:spPr>
        <p:txBody>
          <a:bodyPr wrap="none" lIns="132693" tIns="66346" rIns="132693" bIns="66346" rtlCol="0">
            <a:spAutoFit/>
          </a:bodyPr>
          <a:lstStyle/>
          <a:p>
            <a:r>
              <a:rPr lang="vi-VN" sz="4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2. Ra sông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3248" y="6125180"/>
            <a:ext cx="3696930" cy="872652"/>
          </a:xfrm>
          <a:prstGeom prst="rect">
            <a:avLst/>
          </a:prstGeom>
          <a:noFill/>
        </p:spPr>
        <p:txBody>
          <a:bodyPr wrap="none" lIns="132693" tIns="66346" rIns="132693" bIns="66346" rtlCol="0">
            <a:spAutoFit/>
          </a:bodyPr>
          <a:lstStyle/>
          <a:p>
            <a:r>
              <a:rPr lang="vi-VN" sz="4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3. Thủy cung</a:t>
            </a:r>
          </a:p>
        </p:txBody>
      </p:sp>
      <p:sp>
        <p:nvSpPr>
          <p:cNvPr id="6" name="Oval 5"/>
          <p:cNvSpPr/>
          <p:nvPr/>
        </p:nvSpPr>
        <p:spPr>
          <a:xfrm>
            <a:off x="6210353" y="1187042"/>
            <a:ext cx="5829848" cy="2273111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2693" tIns="66346" rIns="132693" bIns="66346"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3568702" y="3225003"/>
            <a:ext cx="5647666" cy="2351494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2693" tIns="66346" rIns="132693" bIns="66346"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7030175" y="5341349"/>
            <a:ext cx="5647666" cy="236278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2693" tIns="66346" rIns="132693" bIns="66346" rtlCol="0" anchor="ctr"/>
          <a:lstStyle/>
          <a:p>
            <a:pPr algn="ctr"/>
            <a:endParaRPr lang="vi-VN"/>
          </a:p>
        </p:txBody>
      </p:sp>
      <p:pic>
        <p:nvPicPr>
          <p:cNvPr id="9" name="Câu hỏi 1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 flipH="1">
            <a:off x="14688392" y="7479506"/>
            <a:ext cx="224632" cy="22463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626660" y="0"/>
            <a:ext cx="1495227" cy="2066701"/>
            <a:chOff x="939346" y="978171"/>
            <a:chExt cx="1895294" cy="2619673"/>
          </a:xfrm>
        </p:grpSpPr>
        <p:pic>
          <p:nvPicPr>
            <p:cNvPr id="14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Flowchart: Connector 14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Flowchart: Connector 15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19" name="Flowchart: Connector 18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3831136" y="2082841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  <p:pic>
        <p:nvPicPr>
          <p:cNvPr id="10" name="Câu hỏi số 1(2)">
            <a:hlinkClick r:id="" action="ppaction://media"/>
            <a:extLst>
              <a:ext uri="{FF2B5EF4-FFF2-40B4-BE49-F238E27FC236}">
                <a16:creationId xmlns:a16="http://schemas.microsoft.com/office/drawing/2014/main" id="{AD18A481-8C5B-4211-83E4-025EAB5D47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53313" y="35464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4871" y="873510"/>
            <a:ext cx="10217782" cy="881164"/>
          </a:xfrm>
          <a:prstGeom prst="rect">
            <a:avLst/>
          </a:prstGeom>
          <a:noFill/>
        </p:spPr>
        <p:txBody>
          <a:bodyPr wrap="none" lIns="110641" tIns="55321" rIns="110641" bIns="55321" rtlCol="0">
            <a:spAutoFit/>
          </a:bodyPr>
          <a:lstStyle/>
          <a:p>
            <a:r>
              <a:rPr lang="vi-VN" sz="50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Đáp án đúng là đáp án: 3 Thủy cung</a:t>
            </a:r>
          </a:p>
        </p:txBody>
      </p:sp>
      <p:sp>
        <p:nvSpPr>
          <p:cNvPr id="5" name="Oval 4"/>
          <p:cNvSpPr/>
          <p:nvPr/>
        </p:nvSpPr>
        <p:spPr>
          <a:xfrm>
            <a:off x="972296" y="1994681"/>
            <a:ext cx="9746778" cy="509490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641" tIns="55321" rIns="110641" bIns="55321" rtlCol="0" anchor="ctr"/>
          <a:lstStyle/>
          <a:p>
            <a:pPr algn="ctr"/>
            <a:endParaRPr lang="vi-VN"/>
          </a:p>
        </p:txBody>
      </p:sp>
      <p:pic>
        <p:nvPicPr>
          <p:cNvPr id="7" name="Thoại 006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 flipV="1">
            <a:off x="15517811" y="7704137"/>
            <a:ext cx="45719" cy="45719"/>
          </a:xfrm>
          <a:prstGeom prst="rect">
            <a:avLst/>
          </a:prstGeom>
        </p:spPr>
      </p:pic>
      <p:pic>
        <p:nvPicPr>
          <p:cNvPr id="9" name="Thoại 006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 flipH="1" flipV="1">
            <a:off x="15517812" y="7704137"/>
            <a:ext cx="45719" cy="45719"/>
          </a:xfrm>
          <a:prstGeom prst="rect">
            <a:avLst/>
          </a:prstGeom>
        </p:spPr>
      </p:pic>
      <p:pic>
        <p:nvPicPr>
          <p:cNvPr id="11" name="Picture 6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616" y="2637623"/>
            <a:ext cx="4201536" cy="31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hoại 015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/>
          <a:stretch>
            <a:fillRect/>
          </a:stretch>
        </p:blipFill>
        <p:spPr>
          <a:xfrm>
            <a:off x="16402904" y="6352399"/>
            <a:ext cx="304800" cy="304800"/>
          </a:xfrm>
          <a:prstGeom prst="rect">
            <a:avLst/>
          </a:prstGeom>
        </p:spPr>
      </p:pic>
      <p:pic>
        <p:nvPicPr>
          <p:cNvPr id="2" name="Các đáp án đúng (2)">
            <a:hlinkClick r:id="" action="ppaction://media"/>
            <a:extLst>
              <a:ext uri="{FF2B5EF4-FFF2-40B4-BE49-F238E27FC236}">
                <a16:creationId xmlns:a16="http://schemas.microsoft.com/office/drawing/2014/main" id="{811329E4-780F-4D78-8C33-DBCC780ED6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426" end="2001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82642" y="32424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r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5607" y="403211"/>
            <a:ext cx="10516325" cy="819609"/>
          </a:xfrm>
          <a:prstGeom prst="rect">
            <a:avLst/>
          </a:prstGeom>
          <a:noFill/>
        </p:spPr>
        <p:txBody>
          <a:bodyPr wrap="none" lIns="110641" tIns="55321" rIns="110641" bIns="55321" rtlCol="0">
            <a:spAutoFit/>
          </a:bodyPr>
          <a:lstStyle/>
          <a:p>
            <a:r>
              <a:rPr lang="vi-VN" sz="4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 hỏi 2: Khi bị lạc các vàng đã gặp ai?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2296" y="2208995"/>
            <a:ext cx="3455097" cy="850386"/>
          </a:xfrm>
          <a:prstGeom prst="rect">
            <a:avLst/>
          </a:prstGeom>
          <a:noFill/>
        </p:spPr>
        <p:txBody>
          <a:bodyPr wrap="none" lIns="110641" tIns="55321" rIns="110641" bIns="55321" rtlCol="0">
            <a:spAutoFit/>
          </a:bodyPr>
          <a:lstStyle/>
          <a:p>
            <a:r>
              <a:rPr lang="vi-VN" sz="4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1. Bạch tuộc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832" y="2137557"/>
            <a:ext cx="2975799" cy="850386"/>
          </a:xfrm>
          <a:prstGeom prst="rect">
            <a:avLst/>
          </a:prstGeom>
          <a:noFill/>
        </p:spPr>
        <p:txBody>
          <a:bodyPr wrap="none" lIns="110641" tIns="55321" rIns="110641" bIns="55321" rtlCol="0">
            <a:spAutoFit/>
          </a:bodyPr>
          <a:lstStyle/>
          <a:p>
            <a:r>
              <a:rPr lang="vi-VN" sz="4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2. Cá Mập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73616" y="2208995"/>
            <a:ext cx="3172968" cy="850386"/>
          </a:xfrm>
          <a:prstGeom prst="rect">
            <a:avLst/>
          </a:prstGeom>
          <a:noFill/>
        </p:spPr>
        <p:txBody>
          <a:bodyPr wrap="none" lIns="110641" tIns="55321" rIns="110641" bIns="55321" rtlCol="0">
            <a:spAutoFit/>
          </a:bodyPr>
          <a:lstStyle/>
          <a:p>
            <a:r>
              <a:rPr lang="vi-VN" sz="4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3. Cá Ngựa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3668" y="3352003"/>
            <a:ext cx="4071966" cy="385765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ounded Rectangle 8"/>
          <p:cNvSpPr/>
          <p:nvPr/>
        </p:nvSpPr>
        <p:spPr>
          <a:xfrm>
            <a:off x="5615766" y="3352003"/>
            <a:ext cx="4214842" cy="392909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ed Rectangle 9"/>
          <p:cNvSpPr/>
          <p:nvPr/>
        </p:nvSpPr>
        <p:spPr>
          <a:xfrm>
            <a:off x="10687864" y="3352003"/>
            <a:ext cx="4214842" cy="385765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9" name="Group 18"/>
          <p:cNvGrpSpPr/>
          <p:nvPr/>
        </p:nvGrpSpPr>
        <p:grpSpPr>
          <a:xfrm>
            <a:off x="13626660" y="0"/>
            <a:ext cx="1495227" cy="2066701"/>
            <a:chOff x="939346" y="978171"/>
            <a:chExt cx="1895294" cy="2619673"/>
          </a:xfrm>
        </p:grpSpPr>
        <p:pic>
          <p:nvPicPr>
            <p:cNvPr id="20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Flowchart: Connector 20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lowchart: Connector 21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24" name="Flowchart: Connector 23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25" name="Flowchart: Connector 24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27" name="Flowchart: Connector 26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3831136" y="2082841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  <p:pic>
        <p:nvPicPr>
          <p:cNvPr id="30" name="Câu hỏi 22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16331466" y="3280565"/>
            <a:ext cx="304800" cy="304800"/>
          </a:xfrm>
          <a:prstGeom prst="rect">
            <a:avLst/>
          </a:prstGeom>
        </p:spPr>
      </p:pic>
      <p:pic>
        <p:nvPicPr>
          <p:cNvPr id="2" name="Câu hỏi số 2(2)">
            <a:hlinkClick r:id="" action="ppaction://media"/>
            <a:extLst>
              <a:ext uri="{FF2B5EF4-FFF2-40B4-BE49-F238E27FC236}">
                <a16:creationId xmlns:a16="http://schemas.microsoft.com/office/drawing/2014/main" id="{3C594676-03C7-404D-8A0D-B8DF2278B5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53313" y="35464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15436" y="1780367"/>
            <a:ext cx="7215238" cy="500066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Đáp án câu 3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15517813" y="7399338"/>
            <a:ext cx="304800" cy="304800"/>
          </a:xfrm>
          <a:prstGeom prst="rect">
            <a:avLst/>
          </a:prstGeom>
        </p:spPr>
      </p:pic>
      <p:pic>
        <p:nvPicPr>
          <p:cNvPr id="11" name="Picture 6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988" y="2208995"/>
            <a:ext cx="4516651" cy="337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B8FAB7-CB2A-4C2F-BA79-AB88F76DF686}"/>
              </a:ext>
            </a:extLst>
          </p:cNvPr>
          <p:cNvSpPr txBox="1"/>
          <p:nvPr/>
        </p:nvSpPr>
        <p:spPr>
          <a:xfrm>
            <a:off x="972296" y="494483"/>
            <a:ext cx="947887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Đáp án đúng là đáp án: 2 Cá Mập</a:t>
            </a:r>
          </a:p>
        </p:txBody>
      </p:sp>
      <p:pic>
        <p:nvPicPr>
          <p:cNvPr id="2" name="Các đáp án đúng (2)">
            <a:hlinkClick r:id="" action="ppaction://media"/>
            <a:extLst>
              <a:ext uri="{FF2B5EF4-FFF2-40B4-BE49-F238E27FC236}">
                <a16:creationId xmlns:a16="http://schemas.microsoft.com/office/drawing/2014/main" id="{D07F1164-233E-4B0B-B4E4-2349CE028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223" end="1298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53313" y="354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1979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3000" t="-9000" r="-8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0924" y="637359"/>
            <a:ext cx="116663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 hỏi 3: Cá Mập đã làm gì khi thấy cá Vàng?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3800" y="1851805"/>
            <a:ext cx="5356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1. Đuổi bắt cá Vàng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73352" y="1780367"/>
            <a:ext cx="4684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2. Bỏ đi chỗ khác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5238" y="2851937"/>
            <a:ext cx="5143536" cy="342902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8544724" y="3137689"/>
            <a:ext cx="5286412" cy="314327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Câu hỏi 3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15831400" y="7399338"/>
            <a:ext cx="304800" cy="3048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626660" y="0"/>
            <a:ext cx="1495227" cy="2066701"/>
            <a:chOff x="939346" y="978171"/>
            <a:chExt cx="1895294" cy="2619673"/>
          </a:xfrm>
        </p:grpSpPr>
        <p:pic>
          <p:nvPicPr>
            <p:cNvPr id="11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Flowchart: Connector 11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lowchart: Connector 12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3831136" y="2082841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  <p:pic>
        <p:nvPicPr>
          <p:cNvPr id="2" name="Câu hỏi số 2(2)">
            <a:hlinkClick r:id="" action="ppaction://media"/>
            <a:extLst>
              <a:ext uri="{FF2B5EF4-FFF2-40B4-BE49-F238E27FC236}">
                <a16:creationId xmlns:a16="http://schemas.microsoft.com/office/drawing/2014/main" id="{8D8B4DEC-D1EA-4281-90A3-8C0EDCF4C7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53313" y="3546475"/>
            <a:ext cx="609600" cy="609600"/>
          </a:xfrm>
          <a:prstGeom prst="rect">
            <a:avLst/>
          </a:prstGeom>
        </p:spPr>
      </p:pic>
      <p:pic>
        <p:nvPicPr>
          <p:cNvPr id="3" name="Câu hỏi số 3(2)">
            <a:hlinkClick r:id="" action="ppaction://media"/>
            <a:extLst>
              <a:ext uri="{FF2B5EF4-FFF2-40B4-BE49-F238E27FC236}">
                <a16:creationId xmlns:a16="http://schemas.microsoft.com/office/drawing/2014/main" id="{79C0C881-F6DE-4AA3-89E7-10A949F6B9F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53313" y="35464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01056" y="351607"/>
            <a:ext cx="11537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Đáp án đúng là đáp án: 1 Đuổi bắt cá Vàng</a:t>
            </a:r>
          </a:p>
        </p:txBody>
      </p:sp>
      <p:sp>
        <p:nvSpPr>
          <p:cNvPr id="8" name="Rectangle 7"/>
          <p:cNvSpPr/>
          <p:nvPr/>
        </p:nvSpPr>
        <p:spPr>
          <a:xfrm>
            <a:off x="3078386" y="1655745"/>
            <a:ext cx="7215238" cy="500066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Đáp án câu 3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15517813" y="7399338"/>
            <a:ext cx="304800" cy="304800"/>
          </a:xfrm>
          <a:prstGeom prst="rect">
            <a:avLst/>
          </a:prstGeom>
        </p:spPr>
      </p:pic>
      <p:pic>
        <p:nvPicPr>
          <p:cNvPr id="11" name="Picture 6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988" y="2208995"/>
            <a:ext cx="4516651" cy="337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 đáp án đúng (2)">
            <a:hlinkClick r:id="" action="ppaction://media"/>
            <a:extLst>
              <a:ext uri="{FF2B5EF4-FFF2-40B4-BE49-F238E27FC236}">
                <a16:creationId xmlns:a16="http://schemas.microsoft.com/office/drawing/2014/main" id="{857D8315-438E-4E23-ADEE-077033294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007" end="660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53313" y="35464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8378" y="423045"/>
            <a:ext cx="9182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Câu hỏi số 4: Ai đã giải cứu cá Vàng?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916" y="2351871"/>
            <a:ext cx="2927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1. Cá Mực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3800" y="5209391"/>
            <a:ext cx="2765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2. Cá Heo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30410" y="3994945"/>
            <a:ext cx="2561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3. Cá Voi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3329750" y="1280301"/>
            <a:ext cx="3929090" cy="3000396"/>
          </a:xfrm>
          <a:prstGeom prst="round2DiagRect">
            <a:avLst>
              <a:gd name="adj1" fmla="val 16667"/>
              <a:gd name="adj2" fmla="val 38832"/>
            </a:avLst>
          </a:prstGeom>
          <a:blipFill>
            <a:blip r:embed="rId8"/>
            <a:stretch>
              <a:fillRect/>
            </a:stretch>
          </a:blipFill>
          <a:ln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ound Diagonal Corner Rectangle 8"/>
          <p:cNvSpPr/>
          <p:nvPr/>
        </p:nvSpPr>
        <p:spPr>
          <a:xfrm>
            <a:off x="4544196" y="4423573"/>
            <a:ext cx="4143404" cy="3071834"/>
          </a:xfrm>
          <a:prstGeom prst="round2DiagRect">
            <a:avLst>
              <a:gd name="adj1" fmla="val 16667"/>
              <a:gd name="adj2" fmla="val 27455"/>
            </a:avLst>
          </a:prstGeom>
          <a:blipFill>
            <a:blip r:embed="rId9"/>
            <a:stretch>
              <a:fillRect/>
            </a:stretch>
          </a:blipFill>
          <a:ln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 Diagonal Corner Rectangle 9"/>
          <p:cNvSpPr/>
          <p:nvPr/>
        </p:nvSpPr>
        <p:spPr>
          <a:xfrm>
            <a:off x="10902178" y="2994813"/>
            <a:ext cx="4071966" cy="2857520"/>
          </a:xfrm>
          <a:prstGeom prst="round2DiagRect">
            <a:avLst>
              <a:gd name="adj1" fmla="val 10691"/>
              <a:gd name="adj2" fmla="val 30994"/>
            </a:avLst>
          </a:prstGeom>
          <a:blipFill>
            <a:blip r:embed="rId10"/>
            <a:stretch>
              <a:fillRect/>
            </a:stretch>
          </a:blipFill>
          <a:ln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Câu 4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 flipH="1" flipV="1">
            <a:off x="15622670" y="7209655"/>
            <a:ext cx="494482" cy="49448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626660" y="0"/>
            <a:ext cx="1495227" cy="2066701"/>
            <a:chOff x="939346" y="978171"/>
            <a:chExt cx="1895294" cy="2619673"/>
          </a:xfrm>
        </p:grpSpPr>
        <p:pic>
          <p:nvPicPr>
            <p:cNvPr id="13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Flowchart: Connector 13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lowchart: Connector 14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19" name="Flowchart: Connector 18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13776556" y="65046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831136" y="2082841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  <p:pic>
        <p:nvPicPr>
          <p:cNvPr id="2" name="Câu hỏi số 4(2)">
            <a:hlinkClick r:id="" action="ppaction://media"/>
            <a:extLst>
              <a:ext uri="{FF2B5EF4-FFF2-40B4-BE49-F238E27FC236}">
                <a16:creationId xmlns:a16="http://schemas.microsoft.com/office/drawing/2014/main" id="{EA0FA8BD-CE42-4081-8BA8-105A2AC5C8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53313" y="35464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0990" y="423045"/>
            <a:ext cx="9100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Đáp án đúng là đáp án: 2 Cá Heo</a:t>
            </a:r>
          </a:p>
        </p:txBody>
      </p:sp>
      <p:sp>
        <p:nvSpPr>
          <p:cNvPr id="5" name="Round Diagonal Corner Rectangle 4"/>
          <p:cNvSpPr/>
          <p:nvPr/>
        </p:nvSpPr>
        <p:spPr>
          <a:xfrm>
            <a:off x="2686808" y="1780367"/>
            <a:ext cx="6429420" cy="4857784"/>
          </a:xfrm>
          <a:prstGeom prst="round2DiagRect">
            <a:avLst>
              <a:gd name="adj1" fmla="val 16667"/>
              <a:gd name="adj2" fmla="val 27455"/>
            </a:avLst>
          </a:prstGeom>
          <a:blipFill>
            <a:blip r:embed="rId10"/>
            <a:stretch>
              <a:fillRect/>
            </a:stretch>
          </a:blipFill>
          <a:ln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Thoại 012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15517813" y="7399338"/>
            <a:ext cx="304800" cy="304800"/>
          </a:xfrm>
          <a:prstGeom prst="rect">
            <a:avLst/>
          </a:prstGeom>
        </p:spPr>
      </p:pic>
      <p:pic>
        <p:nvPicPr>
          <p:cNvPr id="8" name="Picture 6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674" y="2851937"/>
            <a:ext cx="4516651" cy="337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Đáp án caU 4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/>
          <a:stretch>
            <a:fillRect/>
          </a:stretch>
        </p:blipFill>
        <p:spPr>
          <a:xfrm>
            <a:off x="16260028" y="5066515"/>
            <a:ext cx="304800" cy="304800"/>
          </a:xfrm>
          <a:prstGeom prst="rect">
            <a:avLst/>
          </a:prstGeom>
        </p:spPr>
      </p:pic>
      <p:pic>
        <p:nvPicPr>
          <p:cNvPr id="2" name="Câu hỏi số 4(2)">
            <a:hlinkClick r:id="" action="ppaction://media"/>
            <a:extLst>
              <a:ext uri="{FF2B5EF4-FFF2-40B4-BE49-F238E27FC236}">
                <a16:creationId xmlns:a16="http://schemas.microsoft.com/office/drawing/2014/main" id="{D1DD7B3D-2BA3-48C9-87E7-60BC7835C2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53313" y="3546475"/>
            <a:ext cx="609600" cy="609600"/>
          </a:xfrm>
          <a:prstGeom prst="rect">
            <a:avLst/>
          </a:prstGeom>
        </p:spPr>
      </p:pic>
      <p:pic>
        <p:nvPicPr>
          <p:cNvPr id="3" name="Các đáp án đúng (2)">
            <a:hlinkClick r:id="" action="ppaction://media"/>
            <a:extLst>
              <a:ext uri="{FF2B5EF4-FFF2-40B4-BE49-F238E27FC236}">
                <a16:creationId xmlns:a16="http://schemas.microsoft.com/office/drawing/2014/main" id="{BDB9CA92-0C44-4F8A-A4D1-06781187935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178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53313" y="35464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235</Words>
  <Application>Microsoft Office PowerPoint</Application>
  <PresentationFormat>Custom</PresentationFormat>
  <Paragraphs>56</Paragraphs>
  <Slides>10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.VnArabia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ADMIN</cp:lastModifiedBy>
  <cp:revision>68</cp:revision>
  <dcterms:created xsi:type="dcterms:W3CDTF">2022-11-01T22:15:13Z</dcterms:created>
  <dcterms:modified xsi:type="dcterms:W3CDTF">2024-02-26T16:50:01Z</dcterms:modified>
</cp:coreProperties>
</file>