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63" r:id="rId4"/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6E6E6"/>
    <a:srgbClr val="FFFFFF"/>
    <a:srgbClr val="CEB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0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microsoft.com/office/2007/relationships/media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.jp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microsoft.com/office/2007/relationships/media" Target="../media/media9.m4a"/><Relationship Id="rId17" Type="http://schemas.openxmlformats.org/officeDocument/2006/relationships/image" Target="../media/image2.png"/><Relationship Id="rId2" Type="http://schemas.openxmlformats.org/officeDocument/2006/relationships/audio" Target="../media/media3.m4a"/><Relationship Id="rId16" Type="http://schemas.openxmlformats.org/officeDocument/2006/relationships/image" Target="../media/image4.jpg"/><Relationship Id="rId20" Type="http://schemas.openxmlformats.org/officeDocument/2006/relationships/image" Target="../media/image7.jpe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8.m4a"/><Relationship Id="rId5" Type="http://schemas.microsoft.com/office/2007/relationships/media" Target="../media/media5.m4a"/><Relationship Id="rId15" Type="http://schemas.microsoft.com/office/2007/relationships/hdphoto" Target="../media/hdphoto1.wdp"/><Relationship Id="rId10" Type="http://schemas.microsoft.com/office/2007/relationships/media" Target="../media/media7.wav"/><Relationship Id="rId19" Type="http://schemas.openxmlformats.org/officeDocument/2006/relationships/image" Target="../media/image6.png"/><Relationship Id="rId4" Type="http://schemas.openxmlformats.org/officeDocument/2006/relationships/audio" Target="../media/media4.m4a"/><Relationship Id="rId9" Type="http://schemas.openxmlformats.org/officeDocument/2006/relationships/audio" Target="NULL" TargetMode="Externa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microsoft.com/office/2007/relationships/media" Target="../media/media13.m4a"/><Relationship Id="rId18" Type="http://schemas.microsoft.com/office/2007/relationships/media" Target="../media/media16.m4a"/><Relationship Id="rId26" Type="http://schemas.microsoft.com/office/2007/relationships/hdphoto" Target="../media/hdphoto2.wdp"/><Relationship Id="rId3" Type="http://schemas.microsoft.com/office/2007/relationships/media" Target="../media/media3.m4a"/><Relationship Id="rId21" Type="http://schemas.openxmlformats.org/officeDocument/2006/relationships/image" Target="../media/image8.jpg"/><Relationship Id="rId7" Type="http://schemas.microsoft.com/office/2007/relationships/media" Target="../media/media10.m4a"/><Relationship Id="rId12" Type="http://schemas.microsoft.com/office/2007/relationships/media" Target="../media/media12.wav"/><Relationship Id="rId17" Type="http://schemas.openxmlformats.org/officeDocument/2006/relationships/audio" Target="../media/media15.m4a"/><Relationship Id="rId25" Type="http://schemas.openxmlformats.org/officeDocument/2006/relationships/image" Target="../media/image11.png"/><Relationship Id="rId2" Type="http://schemas.openxmlformats.org/officeDocument/2006/relationships/audio" Target="../media/media6.m4a"/><Relationship Id="rId16" Type="http://schemas.microsoft.com/office/2007/relationships/media" Target="../media/media15.m4a"/><Relationship Id="rId20" Type="http://schemas.openxmlformats.org/officeDocument/2006/relationships/slideLayout" Target="../slideLayouts/slideLayout7.xml"/><Relationship Id="rId1" Type="http://schemas.microsoft.com/office/2007/relationships/media" Target="../media/media6.m4a"/><Relationship Id="rId6" Type="http://schemas.openxmlformats.org/officeDocument/2006/relationships/audio" Target="../media/media5.m4a"/><Relationship Id="rId11" Type="http://schemas.openxmlformats.org/officeDocument/2006/relationships/audio" Target="NULL" TargetMode="External"/><Relationship Id="rId24" Type="http://schemas.openxmlformats.org/officeDocument/2006/relationships/image" Target="../media/image2.png"/><Relationship Id="rId5" Type="http://schemas.microsoft.com/office/2007/relationships/media" Target="../media/media5.m4a"/><Relationship Id="rId15" Type="http://schemas.microsoft.com/office/2007/relationships/media" Target="../media/media14.m4a"/><Relationship Id="rId23" Type="http://schemas.openxmlformats.org/officeDocument/2006/relationships/image" Target="../media/image10.jpg"/><Relationship Id="rId10" Type="http://schemas.openxmlformats.org/officeDocument/2006/relationships/audio" Target="../media/media11.mp3"/><Relationship Id="rId19" Type="http://schemas.openxmlformats.org/officeDocument/2006/relationships/audio" Target="../media/media16.m4a"/><Relationship Id="rId4" Type="http://schemas.openxmlformats.org/officeDocument/2006/relationships/audio" Target="../media/media3.m4a"/><Relationship Id="rId9" Type="http://schemas.microsoft.com/office/2007/relationships/media" Target="../media/media11.mp3"/><Relationship Id="rId14" Type="http://schemas.openxmlformats.org/officeDocument/2006/relationships/audio" Target="../media/media13.m4a"/><Relationship Id="rId22" Type="http://schemas.openxmlformats.org/officeDocument/2006/relationships/image" Target="../media/image9.jpg"/><Relationship Id="rId27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microsoft.com/office/2007/relationships/media" Target="../media/media18.m4a"/><Relationship Id="rId7" Type="http://schemas.microsoft.com/office/2007/relationships/media" Target="../media/media19.wav"/><Relationship Id="rId12" Type="http://schemas.openxmlformats.org/officeDocument/2006/relationships/image" Target="../media/image14.gif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6" Type="http://schemas.openxmlformats.org/officeDocument/2006/relationships/audio" Target="../media/media11.mp3"/><Relationship Id="rId11" Type="http://schemas.openxmlformats.org/officeDocument/2006/relationships/image" Target="../media/image13.gif"/><Relationship Id="rId5" Type="http://schemas.microsoft.com/office/2007/relationships/media" Target="../media/media11.mp3"/><Relationship Id="rId10" Type="http://schemas.openxmlformats.org/officeDocument/2006/relationships/audio" Target="../media/audio1.wav"/><Relationship Id="rId4" Type="http://schemas.openxmlformats.org/officeDocument/2006/relationships/audio" Target="../media/media18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1FC153-55D9-4A38-87F8-556E90A1E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31897"/>
            <a:ext cx="12192000" cy="68047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E37427-ACC0-459C-BA20-8410B63E4C76}"/>
              </a:ext>
            </a:extLst>
          </p:cNvPr>
          <p:cNvSpPr/>
          <p:nvPr/>
        </p:nvSpPr>
        <p:spPr>
          <a:xfrm>
            <a:off x="4135709" y="104081"/>
            <a:ext cx="570861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UBND HUYỆN</a:t>
            </a:r>
            <a:r>
              <a:rPr kumimoji="0" lang="en-US" sz="25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DƯƠNG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MẦM </a:t>
            </a:r>
            <a:r>
              <a:rPr lang="en-US" sz="25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ĐẶNG CƯƠNG</a:t>
            </a:r>
            <a:endParaRPr kumimoji="0" lang="en-US" sz="2500" b="1" i="0" u="none" strike="noStrike" kern="1200" normalizeH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284E4-FAB8-40A6-8260-9E39FC8B4266}"/>
              </a:ext>
            </a:extLst>
          </p:cNvPr>
          <p:cNvSpPr txBox="1"/>
          <p:nvPr/>
        </p:nvSpPr>
        <p:spPr>
          <a:xfrm>
            <a:off x="2528492" y="1883443"/>
            <a:ext cx="89230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</a:t>
            </a:r>
          </a:p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BÉ CHỌN HÀNH VI ĐÚNG SAI </a:t>
            </a:r>
          </a:p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KHI THAM GIA GIAO THÔNG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877EE0-9C34-45C4-B4B0-36422A0E1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6922" y="3592607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56CBBA-CB1C-44D0-8CC7-7A412A3857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50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6922" y="661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26" b="89842" l="4381" r="99048">
                        <a14:foregroundMark x1="48190" y1="4515" x2="48190" y2="4515"/>
                        <a14:foregroundMark x1="54857" y1="4515" x2="54857" y2="4515"/>
                        <a14:foregroundMark x1="51429" y1="451" x2="51429" y2="451"/>
                        <a14:foregroundMark x1="88762" y1="63657" x2="88762" y2="63657"/>
                        <a14:foregroundMark x1="88762" y1="83521" x2="88762" y2="83521"/>
                        <a14:foregroundMark x1="91429" y1="68397" x2="91429" y2="68397"/>
                        <a14:foregroundMark x1="95238" y1="85779" x2="95238" y2="85779"/>
                        <a14:foregroundMark x1="88000" y1="89842" x2="88000" y2="89842"/>
                        <a14:foregroundMark x1="99238" y1="79458" x2="99238" y2="79458"/>
                        <a14:foregroundMark x1="4381" y1="77201" x2="4381" y2="77201"/>
                        <a14:backgroundMark x1="42857" y1="6772" x2="42857" y2="6772"/>
                        <a14:backgroundMark x1="45524" y1="4515" x2="45524" y2="4515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8" y="48107"/>
            <a:ext cx="2186511" cy="18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801972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4035" y="210382"/>
            <a:ext cx="7691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13442" r="8470" b="13896"/>
          <a:stretch/>
        </p:blipFill>
        <p:spPr bwMode="auto">
          <a:xfrm>
            <a:off x="3744794" y="4473358"/>
            <a:ext cx="2070565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3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1154" y="2089239"/>
            <a:ext cx="406400" cy="406400"/>
          </a:xfrm>
          <a:prstGeom prst="rect">
            <a:avLst/>
          </a:prstGeom>
        </p:spPr>
      </p:pic>
      <p:pic>
        <p:nvPicPr>
          <p:cNvPr id="4" name="hoan hô bé thật là tà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1254125"/>
            <a:ext cx="406400" cy="40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45656A-4A34-461F-910F-60EC797A21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52" y="4372811"/>
            <a:ext cx="1937383" cy="21898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2774605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1154" y="3459971"/>
            <a:ext cx="406400" cy="406400"/>
          </a:xfrm>
          <a:prstGeom prst="rect">
            <a:avLst/>
          </a:prstGeom>
        </p:spPr>
      </p:pic>
      <p:pic>
        <p:nvPicPr>
          <p:cNvPr id="8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4100043"/>
            <a:ext cx="406400" cy="406400"/>
          </a:xfrm>
          <a:prstGeom prst="rect">
            <a:avLst/>
          </a:prstGeom>
        </p:spPr>
      </p:pic>
      <p:pic>
        <p:nvPicPr>
          <p:cNvPr id="19" name="Bản-ghi-Mới_1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981" end="950.5416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3725" y="530009"/>
            <a:ext cx="478971" cy="478971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0DC917-4E74-43B0-A6F6-8B7C1E8FDA9B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1">
                  <p14:trim st="2176" end="2912.2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15522" y="-119794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9B2264-667B-4EA8-816D-B7C10A506DC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0483" y="4473358"/>
            <a:ext cx="2301196" cy="2172314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0C4B75-2CC7-4DCA-9BCF-D91791CB7C17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2">
                  <p14:trim st="1826" end="625.5282999999999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23325" y="4953698"/>
            <a:ext cx="6096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D34906-0479-422F-9DE7-9653BB49A73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19" y="4584155"/>
            <a:ext cx="2603584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2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00078 -0.3615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80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338 -0.359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2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00039 -0.3768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84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1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48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01029 -0.3747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875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6347" y="131817"/>
            <a:ext cx="7081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endParaRPr lang="en-US" sz="3600" dirty="0"/>
          </a:p>
          <a:p>
            <a:pPr algn="ctr"/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sai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3791F5B-E640-484E-BC67-CEDC87352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0"/>
          <a:stretch/>
        </p:blipFill>
        <p:spPr bwMode="auto">
          <a:xfrm>
            <a:off x="740427" y="4442022"/>
            <a:ext cx="2355920" cy="22279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B4D172-799A-4E59-A0DD-10C08E55639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9" y="4410813"/>
            <a:ext cx="2236331" cy="22279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77BA62A-ECB5-400D-BB34-B293167CB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8" t="20458" r="379" b="61374"/>
          <a:stretch/>
        </p:blipFill>
        <p:spPr bwMode="auto">
          <a:xfrm>
            <a:off x="6400800" y="4442022"/>
            <a:ext cx="2355920" cy="222798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é thật tuyệt v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547996" y="2216081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406400" y="3682310"/>
            <a:ext cx="406400" cy="406400"/>
          </a:xfrm>
          <a:prstGeom prst="rect">
            <a:avLst/>
          </a:prstGeom>
        </p:spPr>
      </p:pic>
      <p:pic>
        <p:nvPicPr>
          <p:cNvPr id="8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436162" y="4193309"/>
            <a:ext cx="406400" cy="406400"/>
          </a:xfrm>
          <a:prstGeom prst="rect">
            <a:avLst/>
          </a:prstGeom>
        </p:spPr>
      </p:pic>
      <p:pic>
        <p:nvPicPr>
          <p:cNvPr id="12" name="ố ồ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436162" y="1546053"/>
            <a:ext cx="406400" cy="406400"/>
          </a:xfrm>
          <a:prstGeom prst="rect">
            <a:avLst/>
          </a:prstGeom>
        </p:spPr>
      </p:pic>
      <p:pic>
        <p:nvPicPr>
          <p:cNvPr id="17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84" y="22747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15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566603" y="2917009"/>
            <a:ext cx="508000" cy="508000"/>
          </a:xfrm>
          <a:prstGeom prst="rect">
            <a:avLst/>
          </a:prstGeom>
        </p:spPr>
      </p:pic>
      <p:pic>
        <p:nvPicPr>
          <p:cNvPr id="4" name="Bản-ghi-Mới-2-_1_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772" end="709.2916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547996" y="990268"/>
            <a:ext cx="522514" cy="52251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79F1D7-FC27-4B12-9A5E-5DA17259A27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823607" y="6179145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8EB08C-D4E6-4D0C-BF0E-0A86530CE563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5">
                  <p14:trim st="1653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696036" y="117040"/>
            <a:ext cx="609600" cy="6096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AD43D4-994C-4F65-9F11-1964EA854308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812800" y="6100766"/>
            <a:ext cx="609600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F79B92-5001-45CD-9F63-D342D842271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42999" y="4367749"/>
            <a:ext cx="2764251" cy="2242292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E655DD-65EE-4341-82FF-17E4183DFA8E}"/>
              </a:ext>
            </a:extLst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649596" y="5258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7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0104 -0.3932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00105 -0.393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2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00104 -0.393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2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20000" numSld="999" showWhenStopped="0">
                <p:cTn id="4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1.25E-6 -0.3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75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7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3565EB-5681-4166-8943-1F953D3984D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6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tạm biệt 4 tuổi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3733800"/>
            <a:ext cx="406400" cy="406400"/>
          </a:xfrm>
          <a:prstGeom prst="rect">
            <a:avLst/>
          </a:prstGeom>
        </p:spPr>
      </p:pic>
      <p:pic>
        <p:nvPicPr>
          <p:cNvPr id="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>
              <a:snd r:embed="rId10" name="camera.wav"/>
            </a:hlinkClick>
          </p:cNvPr>
          <p:cNvSpPr/>
          <p:nvPr/>
        </p:nvSpPr>
        <p:spPr>
          <a:xfrm>
            <a:off x="10855234" y="5734595"/>
            <a:ext cx="953588" cy="940525"/>
          </a:xfrm>
          <a:prstGeom prst="actionButtonHome">
            <a:avLst/>
          </a:prstGeom>
          <a:solidFill>
            <a:srgbClr val="FF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ản-ghi-Mới-3_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711" end="1031.791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9600" y="2603282"/>
            <a:ext cx="609600" cy="6096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322738A-51CB-4546-BADD-160CF0A5CF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56" y="-649190"/>
            <a:ext cx="6559266" cy="43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ìm hiểu hơn 100 ảnh đông powerpoint tạm biệt hay nhất - Tin Học Vui">
            <a:extLst>
              <a:ext uri="{FF2B5EF4-FFF2-40B4-BE49-F238E27FC236}">
                <a16:creationId xmlns:a16="http://schemas.microsoft.com/office/drawing/2014/main" id="{7519AAA4-5C5B-4AED-B64A-A6099F6589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54" y="2513722"/>
            <a:ext cx="4706891" cy="416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5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8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61</Words>
  <Application>Microsoft Office PowerPoint</Application>
  <PresentationFormat>Widescreen</PresentationFormat>
  <Paragraphs>10</Paragraphs>
  <Slides>4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ADMIN</cp:lastModifiedBy>
  <cp:revision>110</cp:revision>
  <dcterms:created xsi:type="dcterms:W3CDTF">2023-02-10T01:34:50Z</dcterms:created>
  <dcterms:modified xsi:type="dcterms:W3CDTF">2024-02-25T02:15:50Z</dcterms:modified>
</cp:coreProperties>
</file>