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63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9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0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E592-1B26-4DFD-9D68-E9A0138DA7B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BCED-46AE-4CDC-9F76-8D145334D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8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13" Type="http://schemas.openxmlformats.org/officeDocument/2006/relationships/audio" Target="../media/media7.mp3"/><Relationship Id="rId18" Type="http://schemas.openxmlformats.org/officeDocument/2006/relationships/image" Target="../media/image2.jpg"/><Relationship Id="rId26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openxmlformats.org/officeDocument/2006/relationships/image" Target="../media/image5.png"/><Relationship Id="rId7" Type="http://schemas.microsoft.com/office/2007/relationships/media" Target="../media/media4.mp4"/><Relationship Id="rId12" Type="http://schemas.microsoft.com/office/2007/relationships/media" Target="../media/media7.mp3"/><Relationship Id="rId17" Type="http://schemas.openxmlformats.org/officeDocument/2006/relationships/image" Target="../media/image1.jpg"/><Relationship Id="rId25" Type="http://schemas.openxmlformats.org/officeDocument/2006/relationships/slide" Target="slide6.xml"/><Relationship Id="rId2" Type="http://schemas.microsoft.com/office/2007/relationships/media" Target="../media/media1.mp3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1" Type="http://schemas.openxmlformats.org/officeDocument/2006/relationships/audio" Target="NULL" TargetMode="External"/><Relationship Id="rId6" Type="http://schemas.openxmlformats.org/officeDocument/2006/relationships/video" Target="NULL" TargetMode="External"/><Relationship Id="rId11" Type="http://schemas.openxmlformats.org/officeDocument/2006/relationships/audio" Target="../media/media6.mp3"/><Relationship Id="rId24" Type="http://schemas.openxmlformats.org/officeDocument/2006/relationships/slide" Target="slide5.xml"/><Relationship Id="rId5" Type="http://schemas.openxmlformats.org/officeDocument/2006/relationships/audio" Target="../media/media3.m4a"/><Relationship Id="rId15" Type="http://schemas.openxmlformats.org/officeDocument/2006/relationships/audio" Target="../media/media8.mp3"/><Relationship Id="rId23" Type="http://schemas.openxmlformats.org/officeDocument/2006/relationships/slide" Target="slide3.xml"/><Relationship Id="rId10" Type="http://schemas.microsoft.com/office/2007/relationships/media" Target="../media/media6.mp3"/><Relationship Id="rId19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audio" Target="../media/media5.mp3"/><Relationship Id="rId14" Type="http://schemas.microsoft.com/office/2007/relationships/media" Target="../media/media8.mp3"/><Relationship Id="rId22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8.jp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8.jp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8.jp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nề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78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1449238" y="1000664"/>
            <a:ext cx="9316528" cy="18978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39019" y="258793"/>
            <a:ext cx="9316528" cy="1604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20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sz="320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ĐẶNG CƯƠNG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457" y="2409216"/>
            <a:ext cx="9092241" cy="12110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Giao thông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3759" y="5753819"/>
            <a:ext cx="8143335" cy="110418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Thơm </a:t>
            </a:r>
          </a:p>
        </p:txBody>
      </p:sp>
    </p:spTree>
    <p:extLst>
      <p:ext uri="{BB962C8B-B14F-4D97-AF65-F5344CB8AC3E}">
        <p14:creationId xmlns:p14="http://schemas.microsoft.com/office/powerpoint/2010/main" val="210635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nền"/>
          <p:cNvPicPr>
            <a:picLocks noGrp="1" noChangeAspect="1"/>
          </p:cNvPicPr>
          <p:nvPr>
            <p:ph idx="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toan cua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82" y="-497856"/>
            <a:ext cx="9158435" cy="7640052"/>
          </a:xfrm>
          <a:prstGeom prst="rect">
            <a:avLst/>
          </a:prstGeom>
        </p:spPr>
      </p:pic>
      <p:pic>
        <p:nvPicPr>
          <p:cNvPr id="3" name="Tieng-gio-bao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7664.12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4012" y="2705100"/>
            <a:ext cx="609600" cy="609600"/>
          </a:xfrm>
          <a:prstGeom prst="rect">
            <a:avLst/>
          </a:prstGeom>
        </p:spPr>
      </p:pic>
      <p:pic>
        <p:nvPicPr>
          <p:cNvPr id="17" name="Tieng-sam-set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2774" end="25628.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62685" y="5354474"/>
            <a:ext cx="609600" cy="609600"/>
          </a:xfrm>
          <a:prstGeom prst="rect">
            <a:avLst/>
          </a:prstGeom>
        </p:spPr>
      </p:pic>
      <p:sp>
        <p:nvSpPr>
          <p:cNvPr id="2" name="ô cửa 1"/>
          <p:cNvSpPr/>
          <p:nvPr/>
        </p:nvSpPr>
        <p:spPr>
          <a:xfrm>
            <a:off x="4375935" y="2350136"/>
            <a:ext cx="1815353" cy="19440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ô cửa 2"/>
          <p:cNvSpPr/>
          <p:nvPr/>
        </p:nvSpPr>
        <p:spPr>
          <a:xfrm>
            <a:off x="6277546" y="2315225"/>
            <a:ext cx="1768287" cy="19440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" name="ô cửa 3"/>
          <p:cNvSpPr/>
          <p:nvPr/>
        </p:nvSpPr>
        <p:spPr>
          <a:xfrm>
            <a:off x="4390208" y="4382441"/>
            <a:ext cx="1815353" cy="19440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4" name="ô cửa 4"/>
          <p:cNvSpPr/>
          <p:nvPr/>
        </p:nvSpPr>
        <p:spPr>
          <a:xfrm>
            <a:off x="6277546" y="4382439"/>
            <a:ext cx="1721223" cy="1944070"/>
          </a:xfrm>
          <a:prstGeom prst="rect">
            <a:avLst/>
          </a:prstGeom>
          <a:solidFill>
            <a:srgbClr val="963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pic>
        <p:nvPicPr>
          <p:cNvPr id="18" name="ô trái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63" y="2350136"/>
            <a:ext cx="1812019" cy="4134427"/>
          </a:xfrm>
          <a:prstGeom prst="rect">
            <a:avLst/>
          </a:prstGeom>
        </p:spPr>
      </p:pic>
      <p:pic>
        <p:nvPicPr>
          <p:cNvPr id="19" name="ô phải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25" y="2315225"/>
            <a:ext cx="1831884" cy="4134427"/>
          </a:xfrm>
          <a:prstGeom prst="rect">
            <a:avLst/>
          </a:prstGeom>
        </p:spPr>
      </p:pic>
      <p:pic>
        <p:nvPicPr>
          <p:cNvPr id="33" name="âm thanh mở cửa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860647" y="2294859"/>
            <a:ext cx="609600" cy="609600"/>
          </a:xfrm>
          <a:prstGeom prst="rect">
            <a:avLst/>
          </a:prstGeom>
        </p:spPr>
      </p:pic>
      <p:sp>
        <p:nvSpPr>
          <p:cNvPr id="34" name="đáp án1">
            <a:hlinkClick r:id="rId22" action="ppaction://hlinksldjump"/>
          </p:cNvPr>
          <p:cNvSpPr/>
          <p:nvPr/>
        </p:nvSpPr>
        <p:spPr>
          <a:xfrm>
            <a:off x="9619247" y="4981008"/>
            <a:ext cx="1725283" cy="3734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sp>
        <p:nvSpPr>
          <p:cNvPr id="35" name="dap an 2">
            <a:hlinkClick r:id="rId23" action="ppaction://hlinksldjump"/>
          </p:cNvPr>
          <p:cNvSpPr/>
          <p:nvPr/>
        </p:nvSpPr>
        <p:spPr>
          <a:xfrm>
            <a:off x="9610992" y="5395132"/>
            <a:ext cx="1725283" cy="3734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sp>
        <p:nvSpPr>
          <p:cNvPr id="36" name="dap an 3">
            <a:hlinkClick r:id="rId24" action="ppaction://hlinksldjump"/>
          </p:cNvPr>
          <p:cNvSpPr/>
          <p:nvPr/>
        </p:nvSpPr>
        <p:spPr>
          <a:xfrm>
            <a:off x="9616383" y="5809256"/>
            <a:ext cx="1725283" cy="373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sp>
        <p:nvSpPr>
          <p:cNvPr id="37" name="dap an 4">
            <a:hlinkClick r:id="rId25" action="ppaction://hlinksldjump"/>
          </p:cNvPr>
          <p:cNvSpPr/>
          <p:nvPr/>
        </p:nvSpPr>
        <p:spPr>
          <a:xfrm>
            <a:off x="9595448" y="6206216"/>
            <a:ext cx="1725283" cy="373466"/>
          </a:xfrm>
          <a:prstGeom prst="rect">
            <a:avLst/>
          </a:prstGeom>
          <a:solidFill>
            <a:srgbClr val="963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ĐÁP ÁN</a:t>
            </a:r>
          </a:p>
        </p:txBody>
      </p:sp>
      <p:pic>
        <p:nvPicPr>
          <p:cNvPr id="6" name="Dong ho dem nguoc 5 giay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>
                  <p14:trim end="4141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698285" y="465781"/>
            <a:ext cx="1143091" cy="933136"/>
          </a:xfrm>
          <a:prstGeom prst="rect">
            <a:avLst/>
          </a:prstGeom>
        </p:spPr>
      </p:pic>
      <p:pic>
        <p:nvPicPr>
          <p:cNvPr id="7" name="Tieng-may-bay-keu-o-san-bay-www_tiengdong_com">
            <a:hlinkClick r:id="" action="ppaction://media"/>
            <a:extLst>
              <a:ext uri="{FF2B5EF4-FFF2-40B4-BE49-F238E27FC236}">
                <a16:creationId xmlns:a16="http://schemas.microsoft.com/office/drawing/2014/main" id="{76578A5B-F26B-4C76-A482-7587C1F7523C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74113" y="3624157"/>
            <a:ext cx="609600" cy="609600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39F30675-F0F1-4419-9FA6-1C237E9A3E37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794513" y="232185"/>
            <a:ext cx="609600" cy="609600"/>
          </a:xfrm>
          <a:prstGeom prst="rect">
            <a:avLst/>
          </a:prstGeom>
        </p:spPr>
      </p:pic>
      <p:pic>
        <p:nvPicPr>
          <p:cNvPr id="10" name="Tieng-coi-tau-hoa-www_tiengdong_com">
            <a:hlinkClick r:id="" action="ppaction://media"/>
            <a:extLst>
              <a:ext uri="{FF2B5EF4-FFF2-40B4-BE49-F238E27FC236}">
                <a16:creationId xmlns:a16="http://schemas.microsoft.com/office/drawing/2014/main" id="{9AB074ED-8D8A-4CD2-811A-4103F4FDC2E4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815720" y="971785"/>
            <a:ext cx="609600" cy="609600"/>
          </a:xfrm>
          <a:prstGeom prst="rect">
            <a:avLst/>
          </a:prstGeom>
        </p:spPr>
      </p:pic>
      <p:pic>
        <p:nvPicPr>
          <p:cNvPr id="11" name="Tieng-may-bay-keu-o-san-bay-www_tiengdong_com">
            <a:hlinkClick r:id="" action="ppaction://media"/>
            <a:extLst>
              <a:ext uri="{FF2B5EF4-FFF2-40B4-BE49-F238E27FC236}">
                <a16:creationId xmlns:a16="http://schemas.microsoft.com/office/drawing/2014/main" id="{15DE113D-DAAB-4747-9213-D71B601D48E5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860647" y="1663874"/>
            <a:ext cx="609600" cy="609600"/>
          </a:xfrm>
          <a:prstGeom prst="rect">
            <a:avLst/>
          </a:prstGeom>
        </p:spPr>
      </p:pic>
      <p:pic>
        <p:nvPicPr>
          <p:cNvPr id="12" name="Tieng-chuong-xe-dap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2EFC9740-C590-4DA2-AD56-455C3202D366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794513" y="2925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8054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54922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1" y="-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60442 -0.0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1" y="-12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6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9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7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E616BF-038E-4632-B433-C63BFBD72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01269" cy="6830648"/>
          </a:xfrm>
          <a:prstGeom prst="rect">
            <a:avLst/>
          </a:prstGeom>
        </p:spPr>
      </p:pic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10259682" y="5942127"/>
            <a:ext cx="1506748" cy="8885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ặt cười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67" y="199150"/>
            <a:ext cx="2815264" cy="1609939"/>
          </a:xfrm>
          <a:prstGeom prst="rect">
            <a:avLst/>
          </a:prstGeom>
        </p:spPr>
      </p:pic>
      <p:pic>
        <p:nvPicPr>
          <p:cNvPr id="9" name="Tieng-vo-tay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68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75099" y="2008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A25B2-9AC2-4EFC-8A72-1711B15AE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47188"/>
          </a:xfrm>
          <a:prstGeom prst="rect">
            <a:avLst/>
          </a:prstGeom>
        </p:spPr>
      </p:pic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9161253" y="5779698"/>
            <a:ext cx="2484407" cy="1003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ặt cười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19" y="0"/>
            <a:ext cx="3024581" cy="1729639"/>
          </a:xfrm>
          <a:prstGeom prst="rect">
            <a:avLst/>
          </a:prstGeom>
        </p:spPr>
      </p:pic>
      <p:pic>
        <p:nvPicPr>
          <p:cNvPr id="9" name="vo tay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mẫu ôtô mới sắp ra mắt tại Việt Nam ở từng phân khúc">
            <a:extLst>
              <a:ext uri="{FF2B5EF4-FFF2-40B4-BE49-F238E27FC236}">
                <a16:creationId xmlns:a16="http://schemas.microsoft.com/office/drawing/2014/main" id="{9BFF4281-C09B-4835-BA42-CB49F165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57"/>
            <a:ext cx="12192000" cy="70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9713343" y="5917721"/>
            <a:ext cx="2156604" cy="785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t cuoi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24" y="0"/>
            <a:ext cx="3103176" cy="1774585"/>
          </a:xfrm>
          <a:prstGeom prst="rect">
            <a:avLst/>
          </a:prstGeom>
        </p:spPr>
      </p:pic>
      <p:pic>
        <p:nvPicPr>
          <p:cNvPr id="9" name="vo tay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E1B123-5CFE-4027-9CD1-2D48CBBB3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6" y="0"/>
            <a:ext cx="11432274" cy="7607659"/>
          </a:xfrm>
          <a:prstGeom prst="rect">
            <a:avLst/>
          </a:prstGeom>
        </p:spPr>
      </p:pic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9696091" y="5796951"/>
            <a:ext cx="2495909" cy="9824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t cuoi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34" y="319828"/>
            <a:ext cx="3086893" cy="1765273"/>
          </a:xfrm>
          <a:prstGeom prst="rect">
            <a:avLst/>
          </a:prstGeom>
        </p:spPr>
      </p:pic>
      <p:pic>
        <p:nvPicPr>
          <p:cNvPr id="9" name="vo tay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38</Words>
  <Application>Microsoft Office PowerPoint</Application>
  <PresentationFormat>Widescreen</PresentationFormat>
  <Paragraphs>13</Paragraphs>
  <Slides>6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Nam</dc:creator>
  <cp:lastModifiedBy>ADMIN</cp:lastModifiedBy>
  <cp:revision>40</cp:revision>
  <dcterms:created xsi:type="dcterms:W3CDTF">2021-11-19T14:55:30Z</dcterms:created>
  <dcterms:modified xsi:type="dcterms:W3CDTF">2024-02-25T14:38:02Z</dcterms:modified>
</cp:coreProperties>
</file>