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7" r:id="rId2"/>
    <p:sldId id="259" r:id="rId3"/>
    <p:sldId id="292" r:id="rId4"/>
    <p:sldId id="260" r:id="rId5"/>
    <p:sldId id="261" r:id="rId6"/>
    <p:sldId id="262" r:id="rId7"/>
    <p:sldId id="264" r:id="rId8"/>
    <p:sldId id="271" r:id="rId9"/>
    <p:sldId id="273" r:id="rId10"/>
    <p:sldId id="313" r:id="rId11"/>
    <p:sldId id="318" r:id="rId12"/>
    <p:sldId id="321" r:id="rId13"/>
    <p:sldId id="316" r:id="rId14"/>
    <p:sldId id="314" r:id="rId15"/>
    <p:sldId id="300" r:id="rId16"/>
    <p:sldId id="322" r:id="rId17"/>
    <p:sldId id="323" r:id="rId18"/>
    <p:sldId id="320" r:id="rId19"/>
    <p:sldId id="301" r:id="rId20"/>
    <p:sldId id="302" r:id="rId21"/>
    <p:sldId id="312" r:id="rId22"/>
    <p:sldId id="309" r:id="rId23"/>
    <p:sldId id="285" r:id="rId24"/>
    <p:sldId id="287" r:id="rId25"/>
    <p:sldId id="288" r:id="rId26"/>
    <p:sldId id="289" r:id="rId27"/>
    <p:sldId id="290" r:id="rId28"/>
    <p:sldId id="291"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CC99"/>
    <a:srgbClr val="66FF66"/>
    <a:srgbClr val="D60093"/>
    <a:srgbClr val="FF99FF"/>
    <a:srgbClr val="FF7C80"/>
    <a:srgbClr val="CCFF33"/>
    <a:srgbClr val="66FFFF"/>
    <a:srgbClr val="FF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5033" autoAdjust="0"/>
  </p:normalViewPr>
  <p:slideViewPr>
    <p:cSldViewPr>
      <p:cViewPr varScale="1">
        <p:scale>
          <a:sx n="78" d="100"/>
          <a:sy n="78" d="100"/>
        </p:scale>
        <p:origin x="763" y="72"/>
      </p:cViewPr>
      <p:guideLst>
        <p:guide orient="horz" pos="2160"/>
        <p:guide pos="384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thu trang trang" userId="a081a9ec04a8eaf9" providerId="LiveId" clId="{2CE1692D-E159-475D-B4F5-8F70A9564871}"/>
    <pc:docChg chg="undo redo custSel addSld delSld modSld">
      <pc:chgData name="nguyen thi thu trang trang" userId="a081a9ec04a8eaf9" providerId="LiveId" clId="{2CE1692D-E159-475D-B4F5-8F70A9564871}" dt="2024-02-21T19:57:24.470" v="3009"/>
      <pc:docMkLst>
        <pc:docMk/>
      </pc:docMkLst>
      <pc:sldChg chg="addSp delSp modSp mod">
        <pc:chgData name="nguyen thi thu trang trang" userId="a081a9ec04a8eaf9" providerId="LiveId" clId="{2CE1692D-E159-475D-B4F5-8F70A9564871}" dt="2024-02-21T17:48:28.543" v="1235" actId="20577"/>
        <pc:sldMkLst>
          <pc:docMk/>
          <pc:sldMk cId="0" sldId="257"/>
        </pc:sldMkLst>
        <pc:spChg chg="mod">
          <ac:chgData name="nguyen thi thu trang trang" userId="a081a9ec04a8eaf9" providerId="LiveId" clId="{2CE1692D-E159-475D-B4F5-8F70A9564871}" dt="2024-02-21T17:48:28.543" v="1235" actId="20577"/>
          <ac:spMkLst>
            <pc:docMk/>
            <pc:sldMk cId="0" sldId="257"/>
            <ac:spMk id="2" creationId="{B835FF4D-8E72-E428-FBB5-CBD9881DE18E}"/>
          </ac:spMkLst>
        </pc:spChg>
        <pc:spChg chg="mod">
          <ac:chgData name="nguyen thi thu trang trang" userId="a081a9ec04a8eaf9" providerId="LiveId" clId="{2CE1692D-E159-475D-B4F5-8F70A9564871}" dt="2024-02-20T23:34:13.406" v="38" actId="20577"/>
          <ac:spMkLst>
            <pc:docMk/>
            <pc:sldMk cId="0" sldId="257"/>
            <ac:spMk id="3" creationId="{00000000-0000-0000-0000-000000000000}"/>
          </ac:spMkLst>
        </pc:spChg>
        <pc:spChg chg="mod">
          <ac:chgData name="nguyen thi thu trang trang" userId="a081a9ec04a8eaf9" providerId="LiveId" clId="{2CE1692D-E159-475D-B4F5-8F70A9564871}" dt="2024-02-20T23:34:33.055" v="41" actId="20577"/>
          <ac:spMkLst>
            <pc:docMk/>
            <pc:sldMk cId="0" sldId="257"/>
            <ac:spMk id="6" creationId="{00000000-0000-0000-0000-000000000000}"/>
          </ac:spMkLst>
        </pc:spChg>
        <pc:picChg chg="add mod ord">
          <ac:chgData name="nguyen thi thu trang trang" userId="a081a9ec04a8eaf9" providerId="LiveId" clId="{2CE1692D-E159-475D-B4F5-8F70A9564871}" dt="2024-02-20T23:33:36.822" v="7" actId="167"/>
          <ac:picMkLst>
            <pc:docMk/>
            <pc:sldMk cId="0" sldId="257"/>
            <ac:picMk id="4" creationId="{C5223523-7FE2-36B8-10C9-E8916C84FE8F}"/>
          </ac:picMkLst>
        </pc:picChg>
        <pc:picChg chg="del mod">
          <ac:chgData name="nguyen thi thu trang trang" userId="a081a9ec04a8eaf9" providerId="LiveId" clId="{2CE1692D-E159-475D-B4F5-8F70A9564871}" dt="2024-02-20T23:33:46.385" v="9" actId="21"/>
          <ac:picMkLst>
            <pc:docMk/>
            <pc:sldMk cId="0" sldId="257"/>
            <ac:picMk id="7" creationId="{D2E87591-20E6-C277-FC0A-41CBDEE1B0AE}"/>
          </ac:picMkLst>
        </pc:picChg>
        <pc:cxnChg chg="mod">
          <ac:chgData name="nguyen thi thu trang trang" userId="a081a9ec04a8eaf9" providerId="LiveId" clId="{2CE1692D-E159-475D-B4F5-8F70A9564871}" dt="2024-02-20T23:34:02.058" v="10" actId="1076"/>
          <ac:cxnSpMkLst>
            <pc:docMk/>
            <pc:sldMk cId="0" sldId="257"/>
            <ac:cxnSpMk id="8" creationId="{00000000-0000-0000-0000-000000000000}"/>
          </ac:cxnSpMkLst>
        </pc:cxnChg>
      </pc:sldChg>
      <pc:sldChg chg="addSp delSp modSp mod">
        <pc:chgData name="nguyen thi thu trang trang" userId="a081a9ec04a8eaf9" providerId="LiveId" clId="{2CE1692D-E159-475D-B4F5-8F70A9564871}" dt="2024-02-20T23:36:32.526" v="48" actId="14100"/>
        <pc:sldMkLst>
          <pc:docMk/>
          <pc:sldMk cId="0" sldId="259"/>
        </pc:sldMkLst>
        <pc:picChg chg="add mod ord">
          <ac:chgData name="nguyen thi thu trang trang" userId="a081a9ec04a8eaf9" providerId="LiveId" clId="{2CE1692D-E159-475D-B4F5-8F70A9564871}" dt="2024-02-20T23:36:32.526" v="48" actId="14100"/>
          <ac:picMkLst>
            <pc:docMk/>
            <pc:sldMk cId="0" sldId="259"/>
            <ac:picMk id="2" creationId="{F51A821B-F142-5CF5-7581-72840FA7E49C}"/>
          </ac:picMkLst>
        </pc:picChg>
        <pc:picChg chg="del">
          <ac:chgData name="nguyen thi thu trang trang" userId="a081a9ec04a8eaf9" providerId="LiveId" clId="{2CE1692D-E159-475D-B4F5-8F70A9564871}" dt="2024-02-20T23:36:26.580" v="47" actId="21"/>
          <ac:picMkLst>
            <pc:docMk/>
            <pc:sldMk cId="0" sldId="259"/>
            <ac:picMk id="20" creationId="{20DEDEF4-8D4A-53CE-20F4-EBA10FAF190D}"/>
          </ac:picMkLst>
        </pc:picChg>
      </pc:sldChg>
      <pc:sldChg chg="addSp modSp mod modAnim">
        <pc:chgData name="nguyen thi thu trang trang" userId="a081a9ec04a8eaf9" providerId="LiveId" clId="{2CE1692D-E159-475D-B4F5-8F70A9564871}" dt="2024-02-21T04:45:46.202" v="1135" actId="14100"/>
        <pc:sldMkLst>
          <pc:docMk/>
          <pc:sldMk cId="0" sldId="260"/>
        </pc:sldMkLst>
        <pc:spChg chg="mod">
          <ac:chgData name="nguyen thi thu trang trang" userId="a081a9ec04a8eaf9" providerId="LiveId" clId="{2CE1692D-E159-475D-B4F5-8F70A9564871}" dt="2024-02-21T04:45:46.202" v="1135" actId="14100"/>
          <ac:spMkLst>
            <pc:docMk/>
            <pc:sldMk cId="0" sldId="260"/>
            <ac:spMk id="2" creationId="{00000000-0000-0000-0000-000000000000}"/>
          </ac:spMkLst>
        </pc:spChg>
        <pc:picChg chg="add mod">
          <ac:chgData name="nguyen thi thu trang trang" userId="a081a9ec04a8eaf9" providerId="LiveId" clId="{2CE1692D-E159-475D-B4F5-8F70A9564871}" dt="2024-02-21T04:43:54.613" v="1120" actId="14100"/>
          <ac:picMkLst>
            <pc:docMk/>
            <pc:sldMk cId="0" sldId="260"/>
            <ac:picMk id="3" creationId="{8B35C8AE-89C6-B83A-33F0-F8CCBB155226}"/>
          </ac:picMkLst>
        </pc:picChg>
        <pc:picChg chg="add mod ord">
          <ac:chgData name="nguyen thi thu trang trang" userId="a081a9ec04a8eaf9" providerId="LiveId" clId="{2CE1692D-E159-475D-B4F5-8F70A9564871}" dt="2024-02-21T04:44:58.895" v="1124" actId="167"/>
          <ac:picMkLst>
            <pc:docMk/>
            <pc:sldMk cId="0" sldId="260"/>
            <ac:picMk id="4" creationId="{491406E4-F1C4-30F8-5A64-E70D16F78FE5}"/>
          </ac:picMkLst>
        </pc:picChg>
      </pc:sldChg>
      <pc:sldChg chg="addSp modSp mod">
        <pc:chgData name="nguyen thi thu trang trang" userId="a081a9ec04a8eaf9" providerId="LiveId" clId="{2CE1692D-E159-475D-B4F5-8F70A9564871}" dt="2024-02-21T17:59:59.874" v="1569" actId="14100"/>
        <pc:sldMkLst>
          <pc:docMk/>
          <pc:sldMk cId="0" sldId="261"/>
        </pc:sldMkLst>
        <pc:spChg chg="mod">
          <ac:chgData name="nguyen thi thu trang trang" userId="a081a9ec04a8eaf9" providerId="LiveId" clId="{2CE1692D-E159-475D-B4F5-8F70A9564871}" dt="2024-02-21T17:59:59.874" v="1569" actId="14100"/>
          <ac:spMkLst>
            <pc:docMk/>
            <pc:sldMk cId="0" sldId="261"/>
            <ac:spMk id="21" creationId="{00000000-0000-0000-0000-000000000000}"/>
          </ac:spMkLst>
        </pc:spChg>
        <pc:picChg chg="add mod ord">
          <ac:chgData name="nguyen thi thu trang trang" userId="a081a9ec04a8eaf9" providerId="LiveId" clId="{2CE1692D-E159-475D-B4F5-8F70A9564871}" dt="2024-02-20T23:38:42.382" v="60" actId="167"/>
          <ac:picMkLst>
            <pc:docMk/>
            <pc:sldMk cId="0" sldId="261"/>
            <ac:picMk id="2" creationId="{E7ED29D7-D51A-D8FB-2E96-3D9E2C2A9F4D}"/>
          </ac:picMkLst>
        </pc:picChg>
      </pc:sldChg>
      <pc:sldChg chg="addSp delSp modSp mod">
        <pc:chgData name="nguyen thi thu trang trang" userId="a081a9ec04a8eaf9" providerId="LiveId" clId="{2CE1692D-E159-475D-B4F5-8F70A9564871}" dt="2024-02-20T23:40:57.839" v="87" actId="167"/>
        <pc:sldMkLst>
          <pc:docMk/>
          <pc:sldMk cId="0" sldId="262"/>
        </pc:sldMkLst>
        <pc:spChg chg="del mod">
          <ac:chgData name="nguyen thi thu trang trang" userId="a081a9ec04a8eaf9" providerId="LiveId" clId="{2CE1692D-E159-475D-B4F5-8F70A9564871}" dt="2024-02-20T23:39:31.514" v="68" actId="478"/>
          <ac:spMkLst>
            <pc:docMk/>
            <pc:sldMk cId="0" sldId="262"/>
            <ac:spMk id="2" creationId="{B59B2DFB-7595-831E-7A0E-22B15B2AE7BC}"/>
          </ac:spMkLst>
        </pc:spChg>
        <pc:spChg chg="add del mod">
          <ac:chgData name="nguyen thi thu trang trang" userId="a081a9ec04a8eaf9" providerId="LiveId" clId="{2CE1692D-E159-475D-B4F5-8F70A9564871}" dt="2024-02-20T23:39:36.666" v="69" actId="21"/>
          <ac:spMkLst>
            <pc:docMk/>
            <pc:sldMk cId="0" sldId="262"/>
            <ac:spMk id="4" creationId="{E2339480-93FC-3F2E-8F4B-24D650D701C6}"/>
          </ac:spMkLst>
        </pc:spChg>
        <pc:spChg chg="mod">
          <ac:chgData name="nguyen thi thu trang trang" userId="a081a9ec04a8eaf9" providerId="LiveId" clId="{2CE1692D-E159-475D-B4F5-8F70A9564871}" dt="2024-02-20T23:40:25.871" v="83" actId="14100"/>
          <ac:spMkLst>
            <pc:docMk/>
            <pc:sldMk cId="0" sldId="262"/>
            <ac:spMk id="5" creationId="{00000000-0000-0000-0000-000000000000}"/>
          </ac:spMkLst>
        </pc:spChg>
        <pc:spChg chg="del">
          <ac:chgData name="nguyen thi thu trang trang" userId="a081a9ec04a8eaf9" providerId="LiveId" clId="{2CE1692D-E159-475D-B4F5-8F70A9564871}" dt="2024-02-20T23:39:04.098" v="63" actId="478"/>
          <ac:spMkLst>
            <pc:docMk/>
            <pc:sldMk cId="0" sldId="262"/>
            <ac:spMk id="7" creationId="{DA366C9A-80C2-D9FF-B83A-C0AE6172AF4D}"/>
          </ac:spMkLst>
        </pc:spChg>
        <pc:picChg chg="add mod ord">
          <ac:chgData name="nguyen thi thu trang trang" userId="a081a9ec04a8eaf9" providerId="LiveId" clId="{2CE1692D-E159-475D-B4F5-8F70A9564871}" dt="2024-02-20T23:40:57.839" v="87" actId="167"/>
          <ac:picMkLst>
            <pc:docMk/>
            <pc:sldMk cId="0" sldId="262"/>
            <ac:picMk id="8" creationId="{C3C79057-1747-EB8C-C925-8C87D4C25182}"/>
          </ac:picMkLst>
        </pc:picChg>
      </pc:sldChg>
      <pc:sldChg chg="addSp delSp modSp mod delAnim">
        <pc:chgData name="nguyen thi thu trang trang" userId="a081a9ec04a8eaf9" providerId="LiveId" clId="{2CE1692D-E159-475D-B4F5-8F70A9564871}" dt="2024-02-21T18:05:24.093" v="2111" actId="20577"/>
        <pc:sldMkLst>
          <pc:docMk/>
          <pc:sldMk cId="0" sldId="264"/>
        </pc:sldMkLst>
        <pc:spChg chg="mod">
          <ac:chgData name="nguyen thi thu trang trang" userId="a081a9ec04a8eaf9" providerId="LiveId" clId="{2CE1692D-E159-475D-B4F5-8F70A9564871}" dt="2024-02-21T18:01:22.076" v="1693" actId="20577"/>
          <ac:spMkLst>
            <pc:docMk/>
            <pc:sldMk cId="0" sldId="264"/>
            <ac:spMk id="7" creationId="{9AAAA298-C237-2391-8E22-7D86A727F40D}"/>
          </ac:spMkLst>
        </pc:spChg>
        <pc:spChg chg="del">
          <ac:chgData name="nguyen thi thu trang trang" userId="a081a9ec04a8eaf9" providerId="LiveId" clId="{2CE1692D-E159-475D-B4F5-8F70A9564871}" dt="2024-02-21T18:01:41.887" v="1694" actId="21"/>
          <ac:spMkLst>
            <pc:docMk/>
            <pc:sldMk cId="0" sldId="264"/>
            <ac:spMk id="13" creationId="{B430DA05-4576-64C1-B853-402C1F9740CB}"/>
          </ac:spMkLst>
        </pc:spChg>
        <pc:spChg chg="mod">
          <ac:chgData name="nguyen thi thu trang trang" userId="a081a9ec04a8eaf9" providerId="LiveId" clId="{2CE1692D-E159-475D-B4F5-8F70A9564871}" dt="2024-02-21T18:03:40.629" v="1927" actId="14100"/>
          <ac:spMkLst>
            <pc:docMk/>
            <pc:sldMk cId="0" sldId="264"/>
            <ac:spMk id="15" creationId="{B6F176F8-B898-2FB6-DB1D-BA035FA3C2E4}"/>
          </ac:spMkLst>
        </pc:spChg>
        <pc:spChg chg="mod">
          <ac:chgData name="nguyen thi thu trang trang" userId="a081a9ec04a8eaf9" providerId="LiveId" clId="{2CE1692D-E159-475D-B4F5-8F70A9564871}" dt="2024-02-21T18:04:19.372" v="2039" actId="14100"/>
          <ac:spMkLst>
            <pc:docMk/>
            <pc:sldMk cId="0" sldId="264"/>
            <ac:spMk id="16" creationId="{FEB7517A-BEDE-E577-73B7-40FAB9ACEB72}"/>
          </ac:spMkLst>
        </pc:spChg>
        <pc:spChg chg="mod">
          <ac:chgData name="nguyen thi thu trang trang" userId="a081a9ec04a8eaf9" providerId="LiveId" clId="{2CE1692D-E159-475D-B4F5-8F70A9564871}" dt="2024-02-21T18:02:57.258" v="1854" actId="14100"/>
          <ac:spMkLst>
            <pc:docMk/>
            <pc:sldMk cId="0" sldId="264"/>
            <ac:spMk id="28" creationId="{00000000-0000-0000-0000-000000000000}"/>
          </ac:spMkLst>
        </pc:spChg>
        <pc:spChg chg="mod">
          <ac:chgData name="nguyen thi thu trang trang" userId="a081a9ec04a8eaf9" providerId="LiveId" clId="{2CE1692D-E159-475D-B4F5-8F70A9564871}" dt="2024-02-21T18:05:24.093" v="2111" actId="20577"/>
          <ac:spMkLst>
            <pc:docMk/>
            <pc:sldMk cId="0" sldId="264"/>
            <ac:spMk id="29" creationId="{00000000-0000-0000-0000-000000000000}"/>
          </ac:spMkLst>
        </pc:spChg>
        <pc:picChg chg="add mod ord">
          <ac:chgData name="nguyen thi thu trang trang" userId="a081a9ec04a8eaf9" providerId="LiveId" clId="{2CE1692D-E159-475D-B4F5-8F70A9564871}" dt="2024-02-20T23:41:32.061" v="91" actId="167"/>
          <ac:picMkLst>
            <pc:docMk/>
            <pc:sldMk cId="0" sldId="264"/>
            <ac:picMk id="2" creationId="{471CB157-CDA4-1194-BCD8-621059E066F8}"/>
          </ac:picMkLst>
        </pc:picChg>
      </pc:sldChg>
      <pc:sldChg chg="addSp delSp modSp del mod delAnim">
        <pc:chgData name="nguyen thi thu trang trang" userId="a081a9ec04a8eaf9" providerId="LiveId" clId="{2CE1692D-E159-475D-B4F5-8F70A9564871}" dt="2024-02-21T18:08:44.521" v="2115" actId="2696"/>
        <pc:sldMkLst>
          <pc:docMk/>
          <pc:sldMk cId="0" sldId="265"/>
        </pc:sldMkLst>
        <pc:spChg chg="add mod ord">
          <ac:chgData name="nguyen thi thu trang trang" userId="a081a9ec04a8eaf9" providerId="LiveId" clId="{2CE1692D-E159-475D-B4F5-8F70A9564871}" dt="2024-02-20T23:47:35.239" v="138" actId="1076"/>
          <ac:spMkLst>
            <pc:docMk/>
            <pc:sldMk cId="0" sldId="265"/>
            <ac:spMk id="2" creationId="{5780DF2B-A923-CAE9-A282-B31957F7499F}"/>
          </ac:spMkLst>
        </pc:spChg>
        <pc:spChg chg="del">
          <ac:chgData name="nguyen thi thu trang trang" userId="a081a9ec04a8eaf9" providerId="LiveId" clId="{2CE1692D-E159-475D-B4F5-8F70A9564871}" dt="2024-02-20T23:57:36.923" v="190" actId="21"/>
          <ac:spMkLst>
            <pc:docMk/>
            <pc:sldMk cId="0" sldId="265"/>
            <ac:spMk id="9" creationId="{00000000-0000-0000-0000-000000000000}"/>
          </ac:spMkLst>
        </pc:spChg>
        <pc:spChg chg="mod topLvl">
          <ac:chgData name="nguyen thi thu trang trang" userId="a081a9ec04a8eaf9" providerId="LiveId" clId="{2CE1692D-E159-475D-B4F5-8F70A9564871}" dt="2024-02-20T23:49:52.277" v="148" actId="207"/>
          <ac:spMkLst>
            <pc:docMk/>
            <pc:sldMk cId="0" sldId="265"/>
            <ac:spMk id="10" creationId="{00000000-0000-0000-0000-000000000000}"/>
          </ac:spMkLst>
        </pc:spChg>
        <pc:spChg chg="del topLvl">
          <ac:chgData name="nguyen thi thu trang trang" userId="a081a9ec04a8eaf9" providerId="LiveId" clId="{2CE1692D-E159-475D-B4F5-8F70A9564871}" dt="2024-02-20T23:44:46.802" v="102" actId="478"/>
          <ac:spMkLst>
            <pc:docMk/>
            <pc:sldMk cId="0" sldId="265"/>
            <ac:spMk id="13" creationId="{00000000-0000-0000-0000-000000000000}"/>
          </ac:spMkLst>
        </pc:spChg>
        <pc:spChg chg="mod">
          <ac:chgData name="nguyen thi thu trang trang" userId="a081a9ec04a8eaf9" providerId="LiveId" clId="{2CE1692D-E159-475D-B4F5-8F70A9564871}" dt="2024-02-20T23:58:05.903" v="199" actId="20577"/>
          <ac:spMkLst>
            <pc:docMk/>
            <pc:sldMk cId="0" sldId="265"/>
            <ac:spMk id="14" creationId="{00000000-0000-0000-0000-000000000000}"/>
          </ac:spMkLst>
        </pc:spChg>
        <pc:spChg chg="del">
          <ac:chgData name="nguyen thi thu trang trang" userId="a081a9ec04a8eaf9" providerId="LiveId" clId="{2CE1692D-E159-475D-B4F5-8F70A9564871}" dt="2024-02-20T23:57:40.943" v="191" actId="21"/>
          <ac:spMkLst>
            <pc:docMk/>
            <pc:sldMk cId="0" sldId="265"/>
            <ac:spMk id="15" creationId="{00000000-0000-0000-0000-000000000000}"/>
          </ac:spMkLst>
        </pc:spChg>
        <pc:grpChg chg="del">
          <ac:chgData name="nguyen thi thu trang trang" userId="a081a9ec04a8eaf9" providerId="LiveId" clId="{2CE1692D-E159-475D-B4F5-8F70A9564871}" dt="2024-02-20T23:44:46.802" v="102" actId="478"/>
          <ac:grpSpMkLst>
            <pc:docMk/>
            <pc:sldMk cId="0" sldId="265"/>
            <ac:grpSpMk id="7" creationId="{00000000-0000-0000-0000-000000000000}"/>
          </ac:grpSpMkLst>
        </pc:grpChg>
        <pc:picChg chg="add mod ord">
          <ac:chgData name="nguyen thi thu trang trang" userId="a081a9ec04a8eaf9" providerId="LiveId" clId="{2CE1692D-E159-475D-B4F5-8F70A9564871}" dt="2024-02-20T23:48:14.782" v="144" actId="167"/>
          <ac:picMkLst>
            <pc:docMk/>
            <pc:sldMk cId="0" sldId="265"/>
            <ac:picMk id="3" creationId="{E0AE761F-F078-FB64-557B-EE51A0AD5AEB}"/>
          </ac:picMkLst>
        </pc:picChg>
        <pc:picChg chg="add mod">
          <ac:chgData name="nguyen thi thu trang trang" userId="a081a9ec04a8eaf9" providerId="LiveId" clId="{2CE1692D-E159-475D-B4F5-8F70A9564871}" dt="2024-02-21T00:00:05.548" v="207" actId="14100"/>
          <ac:picMkLst>
            <pc:docMk/>
            <pc:sldMk cId="0" sldId="265"/>
            <ac:picMk id="5" creationId="{2B9F7EA4-C340-7666-255F-EF1F6C8AEAEC}"/>
          </ac:picMkLst>
        </pc:picChg>
      </pc:sldChg>
      <pc:sldChg chg="addSp delSp modSp del mod delAnim">
        <pc:chgData name="nguyen thi thu trang trang" userId="a081a9ec04a8eaf9" providerId="LiveId" clId="{2CE1692D-E159-475D-B4F5-8F70A9564871}" dt="2024-02-21T18:08:48.956" v="2116" actId="2696"/>
        <pc:sldMkLst>
          <pc:docMk/>
          <pc:sldMk cId="0" sldId="270"/>
        </pc:sldMkLst>
        <pc:spChg chg="mod">
          <ac:chgData name="nguyen thi thu trang trang" userId="a081a9ec04a8eaf9" providerId="LiveId" clId="{2CE1692D-E159-475D-B4F5-8F70A9564871}" dt="2024-02-20T23:57:24.805" v="189" actId="13822"/>
          <ac:spMkLst>
            <pc:docMk/>
            <pc:sldMk cId="0" sldId="270"/>
            <ac:spMk id="9" creationId="{00000000-0000-0000-0000-000000000000}"/>
          </ac:spMkLst>
        </pc:spChg>
        <pc:spChg chg="del topLvl">
          <ac:chgData name="nguyen thi thu trang trang" userId="a081a9ec04a8eaf9" providerId="LiveId" clId="{2CE1692D-E159-475D-B4F5-8F70A9564871}" dt="2024-02-20T23:53:52.291" v="163" actId="21"/>
          <ac:spMkLst>
            <pc:docMk/>
            <pc:sldMk cId="0" sldId="270"/>
            <ac:spMk id="15" creationId="{00000000-0000-0000-0000-000000000000}"/>
          </ac:spMkLst>
        </pc:spChg>
        <pc:spChg chg="del mod topLvl">
          <ac:chgData name="nguyen thi thu trang trang" userId="a081a9ec04a8eaf9" providerId="LiveId" clId="{2CE1692D-E159-475D-B4F5-8F70A9564871}" dt="2024-02-20T23:53:55.027" v="164" actId="21"/>
          <ac:spMkLst>
            <pc:docMk/>
            <pc:sldMk cId="0" sldId="270"/>
            <ac:spMk id="16" creationId="{00000000-0000-0000-0000-000000000000}"/>
          </ac:spMkLst>
        </pc:spChg>
        <pc:grpChg chg="del">
          <ac:chgData name="nguyen thi thu trang trang" userId="a081a9ec04a8eaf9" providerId="LiveId" clId="{2CE1692D-E159-475D-B4F5-8F70A9564871}" dt="2024-02-20T23:53:52.291" v="163" actId="21"/>
          <ac:grpSpMkLst>
            <pc:docMk/>
            <pc:sldMk cId="0" sldId="270"/>
            <ac:grpSpMk id="6" creationId="{00000000-0000-0000-0000-000000000000}"/>
          </ac:grpSpMkLst>
        </pc:grpChg>
        <pc:picChg chg="add mod ord">
          <ac:chgData name="nguyen thi thu trang trang" userId="a081a9ec04a8eaf9" providerId="LiveId" clId="{2CE1692D-E159-475D-B4F5-8F70A9564871}" dt="2024-02-20T23:54:35.566" v="173" actId="1076"/>
          <ac:picMkLst>
            <pc:docMk/>
            <pc:sldMk cId="0" sldId="270"/>
            <ac:picMk id="2" creationId="{6C91C358-0AF1-4C51-BD17-0D465F739F99}"/>
          </ac:picMkLst>
        </pc:picChg>
        <pc:picChg chg="add mod">
          <ac:chgData name="nguyen thi thu trang trang" userId="a081a9ec04a8eaf9" providerId="LiveId" clId="{2CE1692D-E159-475D-B4F5-8F70A9564871}" dt="2024-02-20T23:54:31.542" v="172" actId="1076"/>
          <ac:picMkLst>
            <pc:docMk/>
            <pc:sldMk cId="0" sldId="270"/>
            <ac:picMk id="3" creationId="{512077B0-43CC-9A60-8505-909040A9F4D9}"/>
          </ac:picMkLst>
        </pc:picChg>
        <pc:picChg chg="add mod">
          <ac:chgData name="nguyen thi thu trang trang" userId="a081a9ec04a8eaf9" providerId="LiveId" clId="{2CE1692D-E159-475D-B4F5-8F70A9564871}" dt="2024-02-20T23:57:03.405" v="188" actId="14100"/>
          <ac:picMkLst>
            <pc:docMk/>
            <pc:sldMk cId="0" sldId="270"/>
            <ac:picMk id="4" creationId="{B48D24D3-AC45-2F9F-BADD-7BAE805B9ED3}"/>
          </ac:picMkLst>
        </pc:picChg>
        <pc:picChg chg="add mod ord">
          <ac:chgData name="nguyen thi thu trang trang" userId="a081a9ec04a8eaf9" providerId="LiveId" clId="{2CE1692D-E159-475D-B4F5-8F70A9564871}" dt="2024-02-21T00:17:27.683" v="250" actId="167"/>
          <ac:picMkLst>
            <pc:docMk/>
            <pc:sldMk cId="0" sldId="270"/>
            <ac:picMk id="5" creationId="{50263488-77C9-B5A0-DDE4-FD2715F13EAD}"/>
          </ac:picMkLst>
        </pc:picChg>
        <pc:picChg chg="del">
          <ac:chgData name="nguyen thi thu trang trang" userId="a081a9ec04a8eaf9" providerId="LiveId" clId="{2CE1692D-E159-475D-B4F5-8F70A9564871}" dt="2024-02-20T23:56:26.033" v="182" actId="21"/>
          <ac:picMkLst>
            <pc:docMk/>
            <pc:sldMk cId="0" sldId="270"/>
            <ac:picMk id="13" creationId="{00000000-0000-0000-0000-000000000000}"/>
          </ac:picMkLst>
        </pc:picChg>
      </pc:sldChg>
      <pc:sldChg chg="addSp delSp modSp mod delAnim modAnim">
        <pc:chgData name="nguyen thi thu trang trang" userId="a081a9ec04a8eaf9" providerId="LiveId" clId="{2CE1692D-E159-475D-B4F5-8F70A9564871}" dt="2024-02-21T19:42:13.148" v="2944" actId="1076"/>
        <pc:sldMkLst>
          <pc:docMk/>
          <pc:sldMk cId="0" sldId="271"/>
        </pc:sldMkLst>
        <pc:spChg chg="del">
          <ac:chgData name="nguyen thi thu trang trang" userId="a081a9ec04a8eaf9" providerId="LiveId" clId="{2CE1692D-E159-475D-B4F5-8F70A9564871}" dt="2024-02-21T01:20:47.190" v="256" actId="21"/>
          <ac:spMkLst>
            <pc:docMk/>
            <pc:sldMk cId="0" sldId="271"/>
            <ac:spMk id="5" creationId="{00000000-0000-0000-0000-000000000000}"/>
          </ac:spMkLst>
        </pc:spChg>
        <pc:spChg chg="mod">
          <ac:chgData name="nguyen thi thu trang trang" userId="a081a9ec04a8eaf9" providerId="LiveId" clId="{2CE1692D-E159-475D-B4F5-8F70A9564871}" dt="2024-02-21T18:08:24.835" v="2113" actId="20577"/>
          <ac:spMkLst>
            <pc:docMk/>
            <pc:sldMk cId="0" sldId="271"/>
            <ac:spMk id="8" creationId="{00000000-0000-0000-0000-000000000000}"/>
          </ac:spMkLst>
        </pc:spChg>
        <pc:spChg chg="del">
          <ac:chgData name="nguyen thi thu trang trang" userId="a081a9ec04a8eaf9" providerId="LiveId" clId="{2CE1692D-E159-475D-B4F5-8F70A9564871}" dt="2024-02-21T01:20:54.725" v="258" actId="21"/>
          <ac:spMkLst>
            <pc:docMk/>
            <pc:sldMk cId="0" sldId="271"/>
            <ac:spMk id="9" creationId="{00000000-0000-0000-0000-000000000000}"/>
          </ac:spMkLst>
        </pc:spChg>
        <pc:spChg chg="add del mod">
          <ac:chgData name="nguyen thi thu trang trang" userId="a081a9ec04a8eaf9" providerId="LiveId" clId="{2CE1692D-E159-475D-B4F5-8F70A9564871}" dt="2024-02-21T01:24:45.425" v="277" actId="22"/>
          <ac:spMkLst>
            <pc:docMk/>
            <pc:sldMk cId="0" sldId="271"/>
            <ac:spMk id="10" creationId="{3933CFCA-2F79-1033-36ED-8289E80C2C1F}"/>
          </ac:spMkLst>
        </pc:spChg>
        <pc:spChg chg="add mod ord">
          <ac:chgData name="nguyen thi thu trang trang" userId="a081a9ec04a8eaf9" providerId="LiveId" clId="{2CE1692D-E159-475D-B4F5-8F70A9564871}" dt="2024-02-21T19:42:13.148" v="2944" actId="1076"/>
          <ac:spMkLst>
            <pc:docMk/>
            <pc:sldMk cId="0" sldId="271"/>
            <ac:spMk id="11" creationId="{CB7EB273-C7AE-5FC6-8368-0C69E7877739}"/>
          </ac:spMkLst>
        </pc:spChg>
        <pc:spChg chg="add mod">
          <ac:chgData name="nguyen thi thu trang trang" userId="a081a9ec04a8eaf9" providerId="LiveId" clId="{2CE1692D-E159-475D-B4F5-8F70A9564871}" dt="2024-02-21T19:42:07.462" v="2942" actId="14100"/>
          <ac:spMkLst>
            <pc:docMk/>
            <pc:sldMk cId="0" sldId="271"/>
            <ac:spMk id="12" creationId="{D5C99F6F-C897-DE6A-446F-C419B589AB4D}"/>
          </ac:spMkLst>
        </pc:spChg>
        <pc:picChg chg="add">
          <ac:chgData name="nguyen thi thu trang trang" userId="a081a9ec04a8eaf9" providerId="LiveId" clId="{2CE1692D-E159-475D-B4F5-8F70A9564871}" dt="2024-02-21T01:20:29.968" v="254"/>
          <ac:picMkLst>
            <pc:docMk/>
            <pc:sldMk cId="0" sldId="271"/>
            <ac:picMk id="2" creationId="{03278B5F-91F9-E399-71CC-F1CAB4CF9B0A}"/>
          </ac:picMkLst>
        </pc:picChg>
        <pc:picChg chg="add del mod">
          <ac:chgData name="nguyen thi thu trang trang" userId="a081a9ec04a8eaf9" providerId="LiveId" clId="{2CE1692D-E159-475D-B4F5-8F70A9564871}" dt="2024-02-21T01:26:37.404" v="280" actId="21"/>
          <ac:picMkLst>
            <pc:docMk/>
            <pc:sldMk cId="0" sldId="271"/>
            <ac:picMk id="3" creationId="{9805CBCB-375A-9A10-C4A4-49BEC8BC8BBD}"/>
          </ac:picMkLst>
        </pc:picChg>
        <pc:picChg chg="add del mod">
          <ac:chgData name="nguyen thi thu trang trang" userId="a081a9ec04a8eaf9" providerId="LiveId" clId="{2CE1692D-E159-475D-B4F5-8F70A9564871}" dt="2024-02-21T01:26:33.994" v="279" actId="21"/>
          <ac:picMkLst>
            <pc:docMk/>
            <pc:sldMk cId="0" sldId="271"/>
            <ac:picMk id="4" creationId="{A1537005-0FCD-0FAA-520D-259054584859}"/>
          </ac:picMkLst>
        </pc:picChg>
        <pc:picChg chg="add mod ord">
          <ac:chgData name="nguyen thi thu trang trang" userId="a081a9ec04a8eaf9" providerId="LiveId" clId="{2CE1692D-E159-475D-B4F5-8F70A9564871}" dt="2024-02-21T01:22:20.648" v="268" actId="167"/>
          <ac:picMkLst>
            <pc:docMk/>
            <pc:sldMk cId="0" sldId="271"/>
            <ac:picMk id="6" creationId="{3DCEF37F-D29E-9CFA-06F2-32C23D833666}"/>
          </ac:picMkLst>
        </pc:picChg>
        <pc:picChg chg="add">
          <ac:chgData name="nguyen thi thu trang trang" userId="a081a9ec04a8eaf9" providerId="LiveId" clId="{2CE1692D-E159-475D-B4F5-8F70A9564871}" dt="2024-02-21T01:24:09.197" v="271"/>
          <ac:picMkLst>
            <pc:docMk/>
            <pc:sldMk cId="0" sldId="271"/>
            <ac:picMk id="1026" creationId="{60835679-6EA2-B3FB-0620-D2910FDA446D}"/>
          </ac:picMkLst>
        </pc:picChg>
      </pc:sldChg>
      <pc:sldChg chg="addSp delSp modSp mod delAnim modAnim">
        <pc:chgData name="nguyen thi thu trang trang" userId="a081a9ec04a8eaf9" providerId="LiveId" clId="{2CE1692D-E159-475D-B4F5-8F70A9564871}" dt="2024-02-21T19:42:51.490" v="2949"/>
        <pc:sldMkLst>
          <pc:docMk/>
          <pc:sldMk cId="0" sldId="273"/>
        </pc:sldMkLst>
        <pc:spChg chg="del">
          <ac:chgData name="nguyen thi thu trang trang" userId="a081a9ec04a8eaf9" providerId="LiveId" clId="{2CE1692D-E159-475D-B4F5-8F70A9564871}" dt="2024-02-21T01:34:57.737" v="374" actId="21"/>
          <ac:spMkLst>
            <pc:docMk/>
            <pc:sldMk cId="0" sldId="273"/>
            <ac:spMk id="4" creationId="{00000000-0000-0000-0000-000000000000}"/>
          </ac:spMkLst>
        </pc:spChg>
        <pc:spChg chg="add mod">
          <ac:chgData name="nguyen thi thu trang trang" userId="a081a9ec04a8eaf9" providerId="LiveId" clId="{2CE1692D-E159-475D-B4F5-8F70A9564871}" dt="2024-02-21T18:11:37.596" v="2186" actId="14100"/>
          <ac:spMkLst>
            <pc:docMk/>
            <pc:sldMk cId="0" sldId="273"/>
            <ac:spMk id="4" creationId="{BCD22374-86F6-0715-1BE3-BFEC8FE053B5}"/>
          </ac:spMkLst>
        </pc:spChg>
        <pc:spChg chg="del">
          <ac:chgData name="nguyen thi thu trang trang" userId="a081a9ec04a8eaf9" providerId="LiveId" clId="{2CE1692D-E159-475D-B4F5-8F70A9564871}" dt="2024-02-21T01:34:26.098" v="371" actId="478"/>
          <ac:spMkLst>
            <pc:docMk/>
            <pc:sldMk cId="0" sldId="273"/>
            <ac:spMk id="5" creationId="{00000000-0000-0000-0000-000000000000}"/>
          </ac:spMkLst>
        </pc:spChg>
        <pc:spChg chg="del">
          <ac:chgData name="nguyen thi thu trang trang" userId="a081a9ec04a8eaf9" providerId="LiveId" clId="{2CE1692D-E159-475D-B4F5-8F70A9564871}" dt="2024-02-21T01:35:04.264" v="376" actId="21"/>
          <ac:spMkLst>
            <pc:docMk/>
            <pc:sldMk cId="0" sldId="273"/>
            <ac:spMk id="6" creationId="{00000000-0000-0000-0000-000000000000}"/>
          </ac:spMkLst>
        </pc:spChg>
        <pc:spChg chg="mod">
          <ac:chgData name="nguyen thi thu trang trang" userId="a081a9ec04a8eaf9" providerId="LiveId" clId="{2CE1692D-E159-475D-B4F5-8F70A9564871}" dt="2024-02-21T01:35:22.918" v="379" actId="14100"/>
          <ac:spMkLst>
            <pc:docMk/>
            <pc:sldMk cId="0" sldId="273"/>
            <ac:spMk id="3073" creationId="{00000000-0000-0000-0000-000000000000}"/>
          </ac:spMkLst>
        </pc:spChg>
        <pc:picChg chg="add mod ord">
          <ac:chgData name="nguyen thi thu trang trang" userId="a081a9ec04a8eaf9" providerId="LiveId" clId="{2CE1692D-E159-475D-B4F5-8F70A9564871}" dt="2024-02-21T01:34:20.701" v="370" actId="167"/>
          <ac:picMkLst>
            <pc:docMk/>
            <pc:sldMk cId="0" sldId="273"/>
            <ac:picMk id="2" creationId="{5E327EFE-9299-4E9A-7021-04B96434CF81}"/>
          </ac:picMkLst>
        </pc:picChg>
        <pc:picChg chg="add mod">
          <ac:chgData name="nguyen thi thu trang trang" userId="a081a9ec04a8eaf9" providerId="LiveId" clId="{2CE1692D-E159-475D-B4F5-8F70A9564871}" dt="2024-02-21T18:11:42.295" v="2187" actId="1076"/>
          <ac:picMkLst>
            <pc:docMk/>
            <pc:sldMk cId="0" sldId="273"/>
            <ac:picMk id="3" creationId="{79184E12-A6DA-309A-0B0D-5DDE7A4C14DA}"/>
          </ac:picMkLst>
        </pc:picChg>
        <pc:picChg chg="add del mod">
          <ac:chgData name="nguyen thi thu trang trang" userId="a081a9ec04a8eaf9" providerId="LiveId" clId="{2CE1692D-E159-475D-B4F5-8F70A9564871}" dt="2024-02-21T18:11:24.915" v="2183" actId="21"/>
          <ac:picMkLst>
            <pc:docMk/>
            <pc:sldMk cId="0" sldId="273"/>
            <ac:picMk id="7" creationId="{AA6A4659-C673-6BA9-FF80-1C9AD67FDACA}"/>
          </ac:picMkLst>
        </pc:picChg>
        <pc:picChg chg="add mod">
          <ac:chgData name="nguyen thi thu trang trang" userId="a081a9ec04a8eaf9" providerId="LiveId" clId="{2CE1692D-E159-475D-B4F5-8F70A9564871}" dt="2024-02-21T01:37:15.693" v="386" actId="1440"/>
          <ac:picMkLst>
            <pc:docMk/>
            <pc:sldMk cId="0" sldId="273"/>
            <ac:picMk id="8" creationId="{5838E4CA-BF37-29F3-80EA-79882D7DB97E}"/>
          </ac:picMkLst>
        </pc:picChg>
        <pc:picChg chg="add mod">
          <ac:chgData name="nguyen thi thu trang trang" userId="a081a9ec04a8eaf9" providerId="LiveId" clId="{2CE1692D-E159-475D-B4F5-8F70A9564871}" dt="2024-02-21T01:37:26.957" v="387" actId="1440"/>
          <ac:picMkLst>
            <pc:docMk/>
            <pc:sldMk cId="0" sldId="273"/>
            <ac:picMk id="9" creationId="{21ADBD33-E0A6-A45A-118D-69B0C0A5E403}"/>
          </ac:picMkLst>
        </pc:picChg>
      </pc:sldChg>
      <pc:sldChg chg="addSp delSp modSp del mod delAnim modAnim">
        <pc:chgData name="nguyen thi thu trang trang" userId="a081a9ec04a8eaf9" providerId="LiveId" clId="{2CE1692D-E159-475D-B4F5-8F70A9564871}" dt="2024-02-21T19:01:21.924" v="2713" actId="2696"/>
        <pc:sldMkLst>
          <pc:docMk/>
          <pc:sldMk cId="0" sldId="276"/>
        </pc:sldMkLst>
        <pc:spChg chg="del topLvl">
          <ac:chgData name="nguyen thi thu trang trang" userId="a081a9ec04a8eaf9" providerId="LiveId" clId="{2CE1692D-E159-475D-B4F5-8F70A9564871}" dt="2024-02-21T02:22:44.273" v="656" actId="21"/>
          <ac:spMkLst>
            <pc:docMk/>
            <pc:sldMk cId="0" sldId="276"/>
            <ac:spMk id="6" creationId="{00000000-0000-0000-0000-000000000000}"/>
          </ac:spMkLst>
        </pc:spChg>
        <pc:spChg chg="del topLvl">
          <ac:chgData name="nguyen thi thu trang trang" userId="a081a9ec04a8eaf9" providerId="LiveId" clId="{2CE1692D-E159-475D-B4F5-8F70A9564871}" dt="2024-02-21T02:22:41.984" v="655" actId="21"/>
          <ac:spMkLst>
            <pc:docMk/>
            <pc:sldMk cId="0" sldId="276"/>
            <ac:spMk id="8" creationId="{00000000-0000-0000-0000-000000000000}"/>
          </ac:spMkLst>
        </pc:spChg>
        <pc:spChg chg="mod">
          <ac:chgData name="nguyen thi thu trang trang" userId="a081a9ec04a8eaf9" providerId="LiveId" clId="{2CE1692D-E159-475D-B4F5-8F70A9564871}" dt="2024-02-21T02:22:14.049" v="650" actId="255"/>
          <ac:spMkLst>
            <pc:docMk/>
            <pc:sldMk cId="0" sldId="276"/>
            <ac:spMk id="10" creationId="{00000000-0000-0000-0000-000000000000}"/>
          </ac:spMkLst>
        </pc:spChg>
        <pc:spChg chg="del mod">
          <ac:chgData name="nguyen thi thu trang trang" userId="a081a9ec04a8eaf9" providerId="LiveId" clId="{2CE1692D-E159-475D-B4F5-8F70A9564871}" dt="2024-02-21T02:22:15.059" v="652"/>
          <ac:spMkLst>
            <pc:docMk/>
            <pc:sldMk cId="0" sldId="276"/>
            <ac:spMk id="14" creationId="{00000000-0000-0000-0000-000000000000}"/>
          </ac:spMkLst>
        </pc:spChg>
        <pc:grpChg chg="del">
          <ac:chgData name="nguyen thi thu trang trang" userId="a081a9ec04a8eaf9" providerId="LiveId" clId="{2CE1692D-E159-475D-B4F5-8F70A9564871}" dt="2024-02-21T02:22:41.984" v="655" actId="21"/>
          <ac:grpSpMkLst>
            <pc:docMk/>
            <pc:sldMk cId="0" sldId="276"/>
            <ac:grpSpMk id="13" creationId="{00000000-0000-0000-0000-000000000000}"/>
          </ac:grpSpMkLst>
        </pc:grpChg>
        <pc:picChg chg="add mod">
          <ac:chgData name="nguyen thi thu trang trang" userId="a081a9ec04a8eaf9" providerId="LiveId" clId="{2CE1692D-E159-475D-B4F5-8F70A9564871}" dt="2024-02-21T02:22:47.260" v="657" actId="1076"/>
          <ac:picMkLst>
            <pc:docMk/>
            <pc:sldMk cId="0" sldId="276"/>
            <ac:picMk id="2" creationId="{4181A082-2654-9A69-B7CF-6BECD113F38B}"/>
          </ac:picMkLst>
        </pc:picChg>
        <pc:picChg chg="add mod">
          <ac:chgData name="nguyen thi thu trang trang" userId="a081a9ec04a8eaf9" providerId="LiveId" clId="{2CE1692D-E159-475D-B4F5-8F70A9564871}" dt="2024-02-21T02:22:49.276" v="658" actId="1076"/>
          <ac:picMkLst>
            <pc:docMk/>
            <pc:sldMk cId="0" sldId="276"/>
            <ac:picMk id="3" creationId="{111FBD1E-2DBC-0377-D8B5-D166043144E3}"/>
          </ac:picMkLst>
        </pc:picChg>
        <pc:picChg chg="add mod">
          <ac:chgData name="nguyen thi thu trang trang" userId="a081a9ec04a8eaf9" providerId="LiveId" clId="{2CE1692D-E159-475D-B4F5-8F70A9564871}" dt="2024-02-21T02:23:25.684" v="664" actId="14100"/>
          <ac:picMkLst>
            <pc:docMk/>
            <pc:sldMk cId="0" sldId="276"/>
            <ac:picMk id="4" creationId="{5D439E01-DBC3-A9D1-89E7-0B72C323A59C}"/>
          </ac:picMkLst>
        </pc:picChg>
        <pc:picChg chg="add mod ord">
          <ac:chgData name="nguyen thi thu trang trang" userId="a081a9ec04a8eaf9" providerId="LiveId" clId="{2CE1692D-E159-475D-B4F5-8F70A9564871}" dt="2024-02-21T02:23:43.857" v="668" actId="167"/>
          <ac:picMkLst>
            <pc:docMk/>
            <pc:sldMk cId="0" sldId="276"/>
            <ac:picMk id="5" creationId="{EDB2734E-D75A-21FD-36AE-92D83CC9AB1F}"/>
          </ac:picMkLst>
        </pc:picChg>
      </pc:sldChg>
      <pc:sldChg chg="modSp">
        <pc:chgData name="nguyen thi thu trang trang" userId="a081a9ec04a8eaf9" providerId="LiveId" clId="{2CE1692D-E159-475D-B4F5-8F70A9564871}" dt="2024-02-21T19:21:41.056" v="2813" actId="20577"/>
        <pc:sldMkLst>
          <pc:docMk/>
          <pc:sldMk cId="0" sldId="285"/>
        </pc:sldMkLst>
        <pc:spChg chg="mod">
          <ac:chgData name="nguyen thi thu trang trang" userId="a081a9ec04a8eaf9" providerId="LiveId" clId="{2CE1692D-E159-475D-B4F5-8F70A9564871}" dt="2024-02-21T19:21:41.056" v="2813" actId="20577"/>
          <ac:spMkLst>
            <pc:docMk/>
            <pc:sldMk cId="0" sldId="285"/>
            <ac:spMk id="4097" creationId="{00000000-0000-0000-0000-000000000000}"/>
          </ac:spMkLst>
        </pc:spChg>
      </pc:sldChg>
      <pc:sldChg chg="addSp modSp mod">
        <pc:chgData name="nguyen thi thu trang trang" userId="a081a9ec04a8eaf9" providerId="LiveId" clId="{2CE1692D-E159-475D-B4F5-8F70A9564871}" dt="2024-02-21T19:21:30.033" v="2809" actId="20577"/>
        <pc:sldMkLst>
          <pc:docMk/>
          <pc:sldMk cId="0" sldId="287"/>
        </pc:sldMkLst>
        <pc:spChg chg="mod">
          <ac:chgData name="nguyen thi thu trang trang" userId="a081a9ec04a8eaf9" providerId="LiveId" clId="{2CE1692D-E159-475D-B4F5-8F70A9564871}" dt="2024-02-21T19:21:30.033" v="2809" actId="20577"/>
          <ac:spMkLst>
            <pc:docMk/>
            <pc:sldMk cId="0" sldId="287"/>
            <ac:spMk id="2049" creationId="{00000000-0000-0000-0000-000000000000}"/>
          </ac:spMkLst>
        </pc:spChg>
        <pc:picChg chg="add mod ord">
          <ac:chgData name="nguyen thi thu trang trang" userId="a081a9ec04a8eaf9" providerId="LiveId" clId="{2CE1692D-E159-475D-B4F5-8F70A9564871}" dt="2024-02-21T04:29:52.342" v="1014" actId="167"/>
          <ac:picMkLst>
            <pc:docMk/>
            <pc:sldMk cId="0" sldId="287"/>
            <ac:picMk id="2" creationId="{192E6F72-897D-8A7E-46AE-D8268CC31766}"/>
          </ac:picMkLst>
        </pc:picChg>
      </pc:sldChg>
      <pc:sldChg chg="addSp delSp modSp mod addAnim delAnim modAnim">
        <pc:chgData name="nguyen thi thu trang trang" userId="a081a9ec04a8eaf9" providerId="LiveId" clId="{2CE1692D-E159-475D-B4F5-8F70A9564871}" dt="2024-02-21T04:32:49.955" v="1050" actId="167"/>
        <pc:sldMkLst>
          <pc:docMk/>
          <pc:sldMk cId="0" sldId="288"/>
        </pc:sldMkLst>
        <pc:spChg chg="add del">
          <ac:chgData name="nguyen thi thu trang trang" userId="a081a9ec04a8eaf9" providerId="LiveId" clId="{2CE1692D-E159-475D-B4F5-8F70A9564871}" dt="2024-02-21T04:30:49.266" v="1022" actId="21"/>
          <ac:spMkLst>
            <pc:docMk/>
            <pc:sldMk cId="0" sldId="288"/>
            <ac:spMk id="4" creationId="{00000000-0000-0000-0000-000000000000}"/>
          </ac:spMkLst>
        </pc:spChg>
        <pc:spChg chg="mod">
          <ac:chgData name="nguyen thi thu trang trang" userId="a081a9ec04a8eaf9" providerId="LiveId" clId="{2CE1692D-E159-475D-B4F5-8F70A9564871}" dt="2024-02-21T04:30:56.090" v="1027" actId="20577"/>
          <ac:spMkLst>
            <pc:docMk/>
            <pc:sldMk cId="0" sldId="288"/>
            <ac:spMk id="5" creationId="{00000000-0000-0000-0000-000000000000}"/>
          </ac:spMkLst>
        </pc:spChg>
        <pc:spChg chg="mod">
          <ac:chgData name="nguyen thi thu trang trang" userId="a081a9ec04a8eaf9" providerId="LiveId" clId="{2CE1692D-E159-475D-B4F5-8F70A9564871}" dt="2024-02-21T04:32:28.229" v="1046" actId="20577"/>
          <ac:spMkLst>
            <pc:docMk/>
            <pc:sldMk cId="0" sldId="288"/>
            <ac:spMk id="6" creationId="{00000000-0000-0000-0000-000000000000}"/>
          </ac:spMkLst>
        </pc:spChg>
        <pc:spChg chg="mod">
          <ac:chgData name="nguyen thi thu trang trang" userId="a081a9ec04a8eaf9" providerId="LiveId" clId="{2CE1692D-E159-475D-B4F5-8F70A9564871}" dt="2024-02-21T04:32:13.450" v="1035" actId="14100"/>
          <ac:spMkLst>
            <pc:docMk/>
            <pc:sldMk cId="0" sldId="288"/>
            <ac:spMk id="1025" creationId="{00000000-0000-0000-0000-000000000000}"/>
          </ac:spMkLst>
        </pc:spChg>
        <pc:picChg chg="add mod ord">
          <ac:chgData name="nguyen thi thu trang trang" userId="a081a9ec04a8eaf9" providerId="LiveId" clId="{2CE1692D-E159-475D-B4F5-8F70A9564871}" dt="2024-02-21T04:32:49.955" v="1050" actId="167"/>
          <ac:picMkLst>
            <pc:docMk/>
            <pc:sldMk cId="0" sldId="288"/>
            <ac:picMk id="2" creationId="{D40C08C8-B5CD-2248-9FE0-7D90EB482A60}"/>
          </ac:picMkLst>
        </pc:picChg>
      </pc:sldChg>
      <pc:sldChg chg="addSp modSp mod">
        <pc:chgData name="nguyen thi thu trang trang" userId="a081a9ec04a8eaf9" providerId="LiveId" clId="{2CE1692D-E159-475D-B4F5-8F70A9564871}" dt="2024-02-21T19:23:08.301" v="2817" actId="14100"/>
        <pc:sldMkLst>
          <pc:docMk/>
          <pc:sldMk cId="0" sldId="289"/>
        </pc:sldMkLst>
        <pc:spChg chg="mod">
          <ac:chgData name="nguyen thi thu trang trang" userId="a081a9ec04a8eaf9" providerId="LiveId" clId="{2CE1692D-E159-475D-B4F5-8F70A9564871}" dt="2024-02-21T19:23:04.829" v="2816" actId="14100"/>
          <ac:spMkLst>
            <pc:docMk/>
            <pc:sldMk cId="0" sldId="289"/>
            <ac:spMk id="6" creationId="{00000000-0000-0000-0000-000000000000}"/>
          </ac:spMkLst>
        </pc:spChg>
        <pc:spChg chg="mod">
          <ac:chgData name="nguyen thi thu trang trang" userId="a081a9ec04a8eaf9" providerId="LiveId" clId="{2CE1692D-E159-475D-B4F5-8F70A9564871}" dt="2024-02-21T19:23:08.301" v="2817" actId="14100"/>
          <ac:spMkLst>
            <pc:docMk/>
            <pc:sldMk cId="0" sldId="289"/>
            <ac:spMk id="7" creationId="{00000000-0000-0000-0000-000000000000}"/>
          </ac:spMkLst>
        </pc:spChg>
        <pc:spChg chg="mod">
          <ac:chgData name="nguyen thi thu trang trang" userId="a081a9ec04a8eaf9" providerId="LiveId" clId="{2CE1692D-E159-475D-B4F5-8F70A9564871}" dt="2024-02-21T04:37:21.904" v="1078" actId="14100"/>
          <ac:spMkLst>
            <pc:docMk/>
            <pc:sldMk cId="0" sldId="289"/>
            <ac:spMk id="8" creationId="{00000000-0000-0000-0000-000000000000}"/>
          </ac:spMkLst>
        </pc:spChg>
        <pc:picChg chg="add mod ord">
          <ac:chgData name="nguyen thi thu trang trang" userId="a081a9ec04a8eaf9" providerId="LiveId" clId="{2CE1692D-E159-475D-B4F5-8F70A9564871}" dt="2024-02-21T04:35:21.072" v="1054" actId="167"/>
          <ac:picMkLst>
            <pc:docMk/>
            <pc:sldMk cId="0" sldId="289"/>
            <ac:picMk id="2" creationId="{04347EB7-2575-0327-7A84-E2294FA2D615}"/>
          </ac:picMkLst>
        </pc:picChg>
      </pc:sldChg>
      <pc:sldChg chg="addSp modSp mod">
        <pc:chgData name="nguyen thi thu trang trang" userId="a081a9ec04a8eaf9" providerId="LiveId" clId="{2CE1692D-E159-475D-B4F5-8F70A9564871}" dt="2024-02-21T04:39:17.030" v="1092" actId="167"/>
        <pc:sldMkLst>
          <pc:docMk/>
          <pc:sldMk cId="0" sldId="290"/>
        </pc:sldMkLst>
        <pc:spChg chg="mod">
          <ac:chgData name="nguyen thi thu trang trang" userId="a081a9ec04a8eaf9" providerId="LiveId" clId="{2CE1692D-E159-475D-B4F5-8F70A9564871}" dt="2024-02-21T04:38:39.137" v="1088" actId="14100"/>
          <ac:spMkLst>
            <pc:docMk/>
            <pc:sldMk cId="0" sldId="290"/>
            <ac:spMk id="48129" creationId="{00000000-0000-0000-0000-000000000000}"/>
          </ac:spMkLst>
        </pc:spChg>
        <pc:picChg chg="add mod ord">
          <ac:chgData name="nguyen thi thu trang trang" userId="a081a9ec04a8eaf9" providerId="LiveId" clId="{2CE1692D-E159-475D-B4F5-8F70A9564871}" dt="2024-02-21T04:39:17.030" v="1092" actId="167"/>
          <ac:picMkLst>
            <pc:docMk/>
            <pc:sldMk cId="0" sldId="290"/>
            <ac:picMk id="2" creationId="{4C0F396B-9ABC-9DAE-E989-6C2E1954EC4C}"/>
          </ac:picMkLst>
        </pc:picChg>
      </pc:sldChg>
      <pc:sldChg chg="addSp modSp mod">
        <pc:chgData name="nguyen thi thu trang trang" userId="a081a9ec04a8eaf9" providerId="LiveId" clId="{2CE1692D-E159-475D-B4F5-8F70A9564871}" dt="2024-02-21T04:41:12.626" v="1108" actId="1076"/>
        <pc:sldMkLst>
          <pc:docMk/>
          <pc:sldMk cId="0" sldId="291"/>
        </pc:sldMkLst>
        <pc:spChg chg="add mod">
          <ac:chgData name="nguyen thi thu trang trang" userId="a081a9ec04a8eaf9" providerId="LiveId" clId="{2CE1692D-E159-475D-B4F5-8F70A9564871}" dt="2024-02-21T04:40:49.994" v="1105" actId="14100"/>
          <ac:spMkLst>
            <pc:docMk/>
            <pc:sldMk cId="0" sldId="291"/>
            <ac:spMk id="6" creationId="{87CB0AA6-CA81-E91F-BC5F-41D1731ED8E5}"/>
          </ac:spMkLst>
        </pc:spChg>
        <pc:spChg chg="add mod">
          <ac:chgData name="nguyen thi thu trang trang" userId="a081a9ec04a8eaf9" providerId="LiveId" clId="{2CE1692D-E159-475D-B4F5-8F70A9564871}" dt="2024-02-21T04:41:12.626" v="1108" actId="1076"/>
          <ac:spMkLst>
            <pc:docMk/>
            <pc:sldMk cId="0" sldId="291"/>
            <ac:spMk id="8" creationId="{76050611-7A7B-3898-D4BF-687D0E1ECA8A}"/>
          </ac:spMkLst>
        </pc:spChg>
        <pc:picChg chg="add">
          <ac:chgData name="nguyen thi thu trang trang" userId="a081a9ec04a8eaf9" providerId="LiveId" clId="{2CE1692D-E159-475D-B4F5-8F70A9564871}" dt="2024-02-21T04:39:39.173" v="1093"/>
          <ac:picMkLst>
            <pc:docMk/>
            <pc:sldMk cId="0" sldId="291"/>
            <ac:picMk id="3" creationId="{C6D73755-2292-312C-9137-F1E5A5533ACB}"/>
          </ac:picMkLst>
        </pc:picChg>
        <pc:picChg chg="add mod">
          <ac:chgData name="nguyen thi thu trang trang" userId="a081a9ec04a8eaf9" providerId="LiveId" clId="{2CE1692D-E159-475D-B4F5-8F70A9564871}" dt="2024-02-21T04:40:54.857" v="1106" actId="14100"/>
          <ac:picMkLst>
            <pc:docMk/>
            <pc:sldMk cId="0" sldId="291"/>
            <ac:picMk id="4" creationId="{68F7FAF2-2FD7-014E-C1CD-817761BE5499}"/>
          </ac:picMkLst>
        </pc:picChg>
      </pc:sldChg>
      <pc:sldChg chg="addSp delSp modSp mod modAnim">
        <pc:chgData name="nguyen thi thu trang trang" userId="a081a9ec04a8eaf9" providerId="LiveId" clId="{2CE1692D-E159-475D-B4F5-8F70A9564871}" dt="2024-02-21T19:44:49.109" v="2961"/>
        <pc:sldMkLst>
          <pc:docMk/>
          <pc:sldMk cId="0" sldId="292"/>
        </pc:sldMkLst>
        <pc:spChg chg="mod">
          <ac:chgData name="nguyen thi thu trang trang" userId="a081a9ec04a8eaf9" providerId="LiveId" clId="{2CE1692D-E159-475D-B4F5-8F70A9564871}" dt="2024-02-21T17:55:13.232" v="1457" actId="20577"/>
          <ac:spMkLst>
            <pc:docMk/>
            <pc:sldMk cId="0" sldId="292"/>
            <ac:spMk id="30722" creationId="{00000000-0000-0000-0000-000000000000}"/>
          </ac:spMkLst>
        </pc:spChg>
        <pc:picChg chg="add">
          <ac:chgData name="nguyen thi thu trang trang" userId="a081a9ec04a8eaf9" providerId="LiveId" clId="{2CE1692D-E159-475D-B4F5-8F70A9564871}" dt="2024-02-20T23:36:55.590" v="49"/>
          <ac:picMkLst>
            <pc:docMk/>
            <pc:sldMk cId="0" sldId="292"/>
            <ac:picMk id="2" creationId="{ADD616DD-3D99-8D59-7970-47A3083D06C7}"/>
          </ac:picMkLst>
        </pc:picChg>
        <pc:picChg chg="mod">
          <ac:chgData name="nguyen thi thu trang trang" userId="a081a9ec04a8eaf9" providerId="LiveId" clId="{2CE1692D-E159-475D-B4F5-8F70A9564871}" dt="2024-02-20T23:37:55.818" v="56" actId="14100"/>
          <ac:picMkLst>
            <pc:docMk/>
            <pc:sldMk cId="0" sldId="292"/>
            <ac:picMk id="3" creationId="{FEC875B9-47B8-D69A-78E0-E5C90802B5DE}"/>
          </ac:picMkLst>
        </pc:picChg>
        <pc:picChg chg="add mod ord">
          <ac:chgData name="nguyen thi thu trang trang" userId="a081a9ec04a8eaf9" providerId="LiveId" clId="{2CE1692D-E159-475D-B4F5-8F70A9564871}" dt="2024-02-20T23:37:42.149" v="54" actId="167"/>
          <ac:picMkLst>
            <pc:docMk/>
            <pc:sldMk cId="0" sldId="292"/>
            <ac:picMk id="4" creationId="{599F48DE-1D2E-CF3B-A568-F4EB2E500436}"/>
          </ac:picMkLst>
        </pc:picChg>
        <pc:picChg chg="add">
          <ac:chgData name="nguyen thi thu trang trang" userId="a081a9ec04a8eaf9" providerId="LiveId" clId="{2CE1692D-E159-475D-B4F5-8F70A9564871}" dt="2024-02-20T23:37:31.966" v="53"/>
          <ac:picMkLst>
            <pc:docMk/>
            <pc:sldMk cId="0" sldId="292"/>
            <ac:picMk id="5" creationId="{72E9A839-CD93-25C6-CB87-2B3854B8B2E3}"/>
          </ac:picMkLst>
        </pc:picChg>
        <pc:picChg chg="del">
          <ac:chgData name="nguyen thi thu trang trang" userId="a081a9ec04a8eaf9" providerId="LiveId" clId="{2CE1692D-E159-475D-B4F5-8F70A9564871}" dt="2024-02-20T23:37:45.489" v="55" actId="21"/>
          <ac:picMkLst>
            <pc:docMk/>
            <pc:sldMk cId="0" sldId="292"/>
            <ac:picMk id="7" creationId="{35F752A0-3E11-11A2-7ECD-09735380772E}"/>
          </ac:picMkLst>
        </pc:picChg>
      </pc:sldChg>
      <pc:sldChg chg="del">
        <pc:chgData name="nguyen thi thu trang trang" userId="a081a9ec04a8eaf9" providerId="LiveId" clId="{2CE1692D-E159-475D-B4F5-8F70A9564871}" dt="2024-02-21T00:18:01.186" v="251" actId="2696"/>
        <pc:sldMkLst>
          <pc:docMk/>
          <pc:sldMk cId="0" sldId="294"/>
        </pc:sldMkLst>
      </pc:sldChg>
      <pc:sldChg chg="addSp delSp modSp mod delAnim modAnim">
        <pc:chgData name="nguyen thi thu trang trang" userId="a081a9ec04a8eaf9" providerId="LiveId" clId="{2CE1692D-E159-475D-B4F5-8F70A9564871}" dt="2024-02-21T19:44:10.414" v="2959"/>
        <pc:sldMkLst>
          <pc:docMk/>
          <pc:sldMk cId="0" sldId="295"/>
        </pc:sldMkLst>
        <pc:spChg chg="del mod">
          <ac:chgData name="nguyen thi thu trang trang" userId="a081a9ec04a8eaf9" providerId="LiveId" clId="{2CE1692D-E159-475D-B4F5-8F70A9564871}" dt="2024-02-21T01:40:59.197" v="406" actId="21"/>
          <ac:spMkLst>
            <pc:docMk/>
            <pc:sldMk cId="0" sldId="295"/>
            <ac:spMk id="2" creationId="{00000000-0000-0000-0000-000000000000}"/>
          </ac:spMkLst>
        </pc:spChg>
        <pc:spChg chg="del">
          <ac:chgData name="nguyen thi thu trang trang" userId="a081a9ec04a8eaf9" providerId="LiveId" clId="{2CE1692D-E159-475D-B4F5-8F70A9564871}" dt="2024-02-21T01:41:28.604" v="419" actId="478"/>
          <ac:spMkLst>
            <pc:docMk/>
            <pc:sldMk cId="0" sldId="295"/>
            <ac:spMk id="4" creationId="{00000000-0000-0000-0000-000000000000}"/>
          </ac:spMkLst>
        </pc:spChg>
        <pc:spChg chg="del">
          <ac:chgData name="nguyen thi thu trang trang" userId="a081a9ec04a8eaf9" providerId="LiveId" clId="{2CE1692D-E159-475D-B4F5-8F70A9564871}" dt="2024-02-21T01:39:38.323" v="397" actId="21"/>
          <ac:spMkLst>
            <pc:docMk/>
            <pc:sldMk cId="0" sldId="295"/>
            <ac:spMk id="5" creationId="{00000000-0000-0000-0000-000000000000}"/>
          </ac:spMkLst>
        </pc:spChg>
        <pc:spChg chg="del">
          <ac:chgData name="nguyen thi thu trang trang" userId="a081a9ec04a8eaf9" providerId="LiveId" clId="{2CE1692D-E159-475D-B4F5-8F70A9564871}" dt="2024-02-21T01:39:44.672" v="399" actId="21"/>
          <ac:spMkLst>
            <pc:docMk/>
            <pc:sldMk cId="0" sldId="295"/>
            <ac:spMk id="6" creationId="{00000000-0000-0000-0000-000000000000}"/>
          </ac:spMkLst>
        </pc:spChg>
        <pc:spChg chg="add mod ord">
          <ac:chgData name="nguyen thi thu trang trang" userId="a081a9ec04a8eaf9" providerId="LiveId" clId="{2CE1692D-E159-475D-B4F5-8F70A9564871}" dt="2024-02-21T18:14:14.624" v="2201" actId="14100"/>
          <ac:spMkLst>
            <pc:docMk/>
            <pc:sldMk cId="0" sldId="295"/>
            <ac:spMk id="6" creationId="{5A87D593-2C54-9B3A-4169-4DDA1A3F89C9}"/>
          </ac:spMkLst>
        </pc:spChg>
        <pc:spChg chg="add mod">
          <ac:chgData name="nguyen thi thu trang trang" userId="a081a9ec04a8eaf9" providerId="LiveId" clId="{2CE1692D-E159-475D-B4F5-8F70A9564871}" dt="2024-02-21T01:41:25.089" v="418" actId="113"/>
          <ac:spMkLst>
            <pc:docMk/>
            <pc:sldMk cId="0" sldId="295"/>
            <ac:spMk id="10" creationId="{08294ACC-5B2B-75B3-22C4-D79CD3FC725B}"/>
          </ac:spMkLst>
        </pc:spChg>
        <pc:picChg chg="add del mod">
          <ac:chgData name="nguyen thi thu trang trang" userId="a081a9ec04a8eaf9" providerId="LiveId" clId="{2CE1692D-E159-475D-B4F5-8F70A9564871}" dt="2024-02-21T18:13:54.481" v="2196" actId="21"/>
          <ac:picMkLst>
            <pc:docMk/>
            <pc:sldMk cId="0" sldId="295"/>
            <ac:picMk id="2" creationId="{D2A053CB-CF0C-8AFE-2375-4849B4DDCF0F}"/>
          </ac:picMkLst>
        </pc:picChg>
        <pc:picChg chg="add mod ord">
          <ac:chgData name="nguyen thi thu trang trang" userId="a081a9ec04a8eaf9" providerId="LiveId" clId="{2CE1692D-E159-475D-B4F5-8F70A9564871}" dt="2024-02-21T01:39:23.472" v="395" actId="167"/>
          <ac:picMkLst>
            <pc:docMk/>
            <pc:sldMk cId="0" sldId="295"/>
            <ac:picMk id="3" creationId="{2F8E9570-A8E4-D8DC-8C19-922EDDE0E09F}"/>
          </ac:picMkLst>
        </pc:picChg>
        <pc:picChg chg="add mod">
          <ac:chgData name="nguyen thi thu trang trang" userId="a081a9ec04a8eaf9" providerId="LiveId" clId="{2CE1692D-E159-475D-B4F5-8F70A9564871}" dt="2024-02-21T18:13:22.756" v="2191"/>
          <ac:picMkLst>
            <pc:docMk/>
            <pc:sldMk cId="0" sldId="295"/>
            <ac:picMk id="4" creationId="{E58DE186-3EDF-3E83-2345-34CD4538B206}"/>
          </ac:picMkLst>
        </pc:picChg>
        <pc:picChg chg="add mod">
          <ac:chgData name="nguyen thi thu trang trang" userId="a081a9ec04a8eaf9" providerId="LiveId" clId="{2CE1692D-E159-475D-B4F5-8F70A9564871}" dt="2024-02-21T18:13:25.183" v="2192"/>
          <ac:picMkLst>
            <pc:docMk/>
            <pc:sldMk cId="0" sldId="295"/>
            <ac:picMk id="5" creationId="{6D4D708E-27B3-B78B-21E0-F6BB861BC1D6}"/>
          </ac:picMkLst>
        </pc:picChg>
        <pc:picChg chg="add del mod">
          <ac:chgData name="nguyen thi thu trang trang" userId="a081a9ec04a8eaf9" providerId="LiveId" clId="{2CE1692D-E159-475D-B4F5-8F70A9564871}" dt="2024-02-21T18:10:40.600" v="2171" actId="21"/>
          <ac:picMkLst>
            <pc:docMk/>
            <pc:sldMk cId="0" sldId="295"/>
            <ac:picMk id="7" creationId="{829388B1-5F3A-4A0C-DEFD-83F63A33C334}"/>
          </ac:picMkLst>
        </pc:picChg>
        <pc:picChg chg="add del mod ord">
          <ac:chgData name="nguyen thi thu trang trang" userId="a081a9ec04a8eaf9" providerId="LiveId" clId="{2CE1692D-E159-475D-B4F5-8F70A9564871}" dt="2024-02-21T18:13:56.760" v="2197" actId="21"/>
          <ac:picMkLst>
            <pc:docMk/>
            <pc:sldMk cId="0" sldId="295"/>
            <ac:picMk id="8" creationId="{AAEE1122-7767-0D7F-C723-0E6B7BFD9894}"/>
          </ac:picMkLst>
        </pc:picChg>
        <pc:picChg chg="add mod">
          <ac:chgData name="nguyen thi thu trang trang" userId="a081a9ec04a8eaf9" providerId="LiveId" clId="{2CE1692D-E159-475D-B4F5-8F70A9564871}" dt="2024-02-21T18:14:09.932" v="2200" actId="1076"/>
          <ac:picMkLst>
            <pc:docMk/>
            <pc:sldMk cId="0" sldId="295"/>
            <ac:picMk id="9" creationId="{48AF538D-950B-28D0-DDC7-0D2A995AF45F}"/>
          </ac:picMkLst>
        </pc:picChg>
        <pc:picChg chg="add mod">
          <ac:chgData name="nguyen thi thu trang trang" userId="a081a9ec04a8eaf9" providerId="LiveId" clId="{2CE1692D-E159-475D-B4F5-8F70A9564871}" dt="2024-02-21T01:46:39.838" v="467" actId="14100"/>
          <ac:picMkLst>
            <pc:docMk/>
            <pc:sldMk cId="0" sldId="295"/>
            <ac:picMk id="11" creationId="{830BD3C7-03DE-ABA1-6E7B-DD191347F1A4}"/>
          </ac:picMkLst>
        </pc:picChg>
      </pc:sldChg>
      <pc:sldChg chg="addSp delSp modSp add del mod delAnim">
        <pc:chgData name="nguyen thi thu trang trang" userId="a081a9ec04a8eaf9" providerId="LiveId" clId="{2CE1692D-E159-475D-B4F5-8F70A9564871}" dt="2024-02-21T18:45:57.580" v="2547" actId="2696"/>
        <pc:sldMkLst>
          <pc:docMk/>
          <pc:sldMk cId="0" sldId="296"/>
        </pc:sldMkLst>
        <pc:spChg chg="del">
          <ac:chgData name="nguyen thi thu trang trang" userId="a081a9ec04a8eaf9" providerId="LiveId" clId="{2CE1692D-E159-475D-B4F5-8F70A9564871}" dt="2024-02-21T01:43:35.230" v="427" actId="21"/>
          <ac:spMkLst>
            <pc:docMk/>
            <pc:sldMk cId="0" sldId="296"/>
            <ac:spMk id="4" creationId="{00000000-0000-0000-0000-000000000000}"/>
          </ac:spMkLst>
        </pc:spChg>
        <pc:spChg chg="del">
          <ac:chgData name="nguyen thi thu trang trang" userId="a081a9ec04a8eaf9" providerId="LiveId" clId="{2CE1692D-E159-475D-B4F5-8F70A9564871}" dt="2024-02-21T01:43:32.198" v="426" actId="21"/>
          <ac:spMkLst>
            <pc:docMk/>
            <pc:sldMk cId="0" sldId="296"/>
            <ac:spMk id="5" creationId="{00000000-0000-0000-0000-000000000000}"/>
          </ac:spMkLst>
        </pc:spChg>
        <pc:spChg chg="del">
          <ac:chgData name="nguyen thi thu trang trang" userId="a081a9ec04a8eaf9" providerId="LiveId" clId="{2CE1692D-E159-475D-B4F5-8F70A9564871}" dt="2024-02-21T01:55:49.117" v="491" actId="478"/>
          <ac:spMkLst>
            <pc:docMk/>
            <pc:sldMk cId="0" sldId="296"/>
            <ac:spMk id="6" creationId="{00000000-0000-0000-0000-000000000000}"/>
          </ac:spMkLst>
        </pc:spChg>
        <pc:spChg chg="add del">
          <ac:chgData name="nguyen thi thu trang trang" userId="a081a9ec04a8eaf9" providerId="LiveId" clId="{2CE1692D-E159-475D-B4F5-8F70A9564871}" dt="2024-02-21T01:44:06.811" v="434" actId="11529"/>
          <ac:spMkLst>
            <pc:docMk/>
            <pc:sldMk cId="0" sldId="296"/>
            <ac:spMk id="8" creationId="{2A530F35-5513-8309-E813-54814102F2D9}"/>
          </ac:spMkLst>
        </pc:spChg>
        <pc:spChg chg="add del mod">
          <ac:chgData name="nguyen thi thu trang trang" userId="a081a9ec04a8eaf9" providerId="LiveId" clId="{2CE1692D-E159-475D-B4F5-8F70A9564871}" dt="2024-02-21T18:43:12.164" v="2535" actId="21"/>
          <ac:spMkLst>
            <pc:docMk/>
            <pc:sldMk cId="0" sldId="296"/>
            <ac:spMk id="9" creationId="{3ECF88F1-8B9C-C22D-A1D0-2418B4351B4E}"/>
          </ac:spMkLst>
        </pc:spChg>
        <pc:spChg chg="add del mod">
          <ac:chgData name="nguyen thi thu trang trang" userId="a081a9ec04a8eaf9" providerId="LiveId" clId="{2CE1692D-E159-475D-B4F5-8F70A9564871}" dt="2024-02-21T18:43:09.479" v="2534" actId="21"/>
          <ac:spMkLst>
            <pc:docMk/>
            <pc:sldMk cId="0" sldId="296"/>
            <ac:spMk id="11" creationId="{7855B970-E156-4CA3-0248-F0F8B904951E}"/>
          </ac:spMkLst>
        </pc:spChg>
        <pc:spChg chg="del mod">
          <ac:chgData name="nguyen thi thu trang trang" userId="a081a9ec04a8eaf9" providerId="LiveId" clId="{2CE1692D-E159-475D-B4F5-8F70A9564871}" dt="2024-02-21T18:43:16.193" v="2536" actId="21"/>
          <ac:spMkLst>
            <pc:docMk/>
            <pc:sldMk cId="0" sldId="296"/>
            <ac:spMk id="18433" creationId="{00000000-0000-0000-0000-000000000000}"/>
          </ac:spMkLst>
        </pc:spChg>
        <pc:picChg chg="add del mod">
          <ac:chgData name="nguyen thi thu trang trang" userId="a081a9ec04a8eaf9" providerId="LiveId" clId="{2CE1692D-E159-475D-B4F5-8F70A9564871}" dt="2024-02-21T01:43:56.821" v="431" actId="478"/>
          <ac:picMkLst>
            <pc:docMk/>
            <pc:sldMk cId="0" sldId="296"/>
            <ac:picMk id="2" creationId="{90ED4F2C-2DB4-7FC1-B5E0-3EF5032F170A}"/>
          </ac:picMkLst>
        </pc:picChg>
        <pc:picChg chg="add mod">
          <ac:chgData name="nguyen thi thu trang trang" userId="a081a9ec04a8eaf9" providerId="LiveId" clId="{2CE1692D-E159-475D-B4F5-8F70A9564871}" dt="2024-02-21T18:43:27.867" v="2540" actId="14100"/>
          <ac:picMkLst>
            <pc:docMk/>
            <pc:sldMk cId="0" sldId="296"/>
            <ac:picMk id="2" creationId="{F88ADD1B-FD2A-214B-5B72-943CF89E2017}"/>
          </ac:picMkLst>
        </pc:picChg>
        <pc:picChg chg="add del mod">
          <ac:chgData name="nguyen thi thu trang trang" userId="a081a9ec04a8eaf9" providerId="LiveId" clId="{2CE1692D-E159-475D-B4F5-8F70A9564871}" dt="2024-02-21T01:44:21.862" v="440" actId="21"/>
          <ac:picMkLst>
            <pc:docMk/>
            <pc:sldMk cId="0" sldId="296"/>
            <ac:picMk id="3" creationId="{08DBE0E2-3D18-91E2-4123-CED229D67418}"/>
          </ac:picMkLst>
        </pc:picChg>
        <pc:picChg chg="add">
          <ac:chgData name="nguyen thi thu trang trang" userId="a081a9ec04a8eaf9" providerId="LiveId" clId="{2CE1692D-E159-475D-B4F5-8F70A9564871}" dt="2024-02-21T01:44:03.300" v="432"/>
          <ac:picMkLst>
            <pc:docMk/>
            <pc:sldMk cId="0" sldId="296"/>
            <ac:picMk id="7" creationId="{41CB8CAB-77D5-F42B-D72C-C3A557931249}"/>
          </ac:picMkLst>
        </pc:picChg>
        <pc:picChg chg="add del">
          <ac:chgData name="nguyen thi thu trang trang" userId="a081a9ec04a8eaf9" providerId="LiveId" clId="{2CE1692D-E159-475D-B4F5-8F70A9564871}" dt="2024-02-21T01:44:33.328" v="442" actId="21"/>
          <ac:picMkLst>
            <pc:docMk/>
            <pc:sldMk cId="0" sldId="296"/>
            <ac:picMk id="10" creationId="{C0B63F6F-C586-E45E-A4E7-4AA2454493E5}"/>
          </ac:picMkLst>
        </pc:picChg>
        <pc:picChg chg="add del mod">
          <ac:chgData name="nguyen thi thu trang trang" userId="a081a9ec04a8eaf9" providerId="LiveId" clId="{2CE1692D-E159-475D-B4F5-8F70A9564871}" dt="2024-02-21T18:43:19.772" v="2537" actId="21"/>
          <ac:picMkLst>
            <pc:docMk/>
            <pc:sldMk cId="0" sldId="296"/>
            <ac:picMk id="13" creationId="{79A804A0-4634-6305-8134-FA69683DEE8E}"/>
          </ac:picMkLst>
        </pc:picChg>
        <pc:picChg chg="add del mod ord">
          <ac:chgData name="nguyen thi thu trang trang" userId="a081a9ec04a8eaf9" providerId="LiveId" clId="{2CE1692D-E159-475D-B4F5-8F70A9564871}" dt="2024-02-21T18:42:49.971" v="2531" actId="21"/>
          <ac:picMkLst>
            <pc:docMk/>
            <pc:sldMk cId="0" sldId="296"/>
            <ac:picMk id="14" creationId="{C5D1E5A1-95A3-01C5-0946-6F0E6FC40A1C}"/>
          </ac:picMkLst>
        </pc:picChg>
      </pc:sldChg>
      <pc:sldChg chg="addSp delSp modSp del mod addAnim delAnim modAnim">
        <pc:chgData name="nguyen thi thu trang trang" userId="a081a9ec04a8eaf9" providerId="LiveId" clId="{2CE1692D-E159-475D-B4F5-8F70A9564871}" dt="2024-02-21T18:35:04.972" v="2370" actId="2696"/>
        <pc:sldMkLst>
          <pc:docMk/>
          <pc:sldMk cId="0" sldId="297"/>
        </pc:sldMkLst>
        <pc:spChg chg="del">
          <ac:chgData name="nguyen thi thu trang trang" userId="a081a9ec04a8eaf9" providerId="LiveId" clId="{2CE1692D-E159-475D-B4F5-8F70A9564871}" dt="2024-02-21T02:09:56.435" v="535" actId="21"/>
          <ac:spMkLst>
            <pc:docMk/>
            <pc:sldMk cId="0" sldId="297"/>
            <ac:spMk id="7" creationId="{00000000-0000-0000-0000-000000000000}"/>
          </ac:spMkLst>
        </pc:spChg>
        <pc:spChg chg="add del">
          <ac:chgData name="nguyen thi thu trang trang" userId="a081a9ec04a8eaf9" providerId="LiveId" clId="{2CE1692D-E159-475D-B4F5-8F70A9564871}" dt="2024-02-21T02:09:51.023" v="534" actId="478"/>
          <ac:spMkLst>
            <pc:docMk/>
            <pc:sldMk cId="0" sldId="297"/>
            <ac:spMk id="8" creationId="{00000000-0000-0000-0000-000000000000}"/>
          </ac:spMkLst>
        </pc:spChg>
        <pc:spChg chg="del">
          <ac:chgData name="nguyen thi thu trang trang" userId="a081a9ec04a8eaf9" providerId="LiveId" clId="{2CE1692D-E159-475D-B4F5-8F70A9564871}" dt="2024-02-21T02:08:40.290" v="527" actId="21"/>
          <ac:spMkLst>
            <pc:docMk/>
            <pc:sldMk cId="0" sldId="297"/>
            <ac:spMk id="9" creationId="{00000000-0000-0000-0000-000000000000}"/>
          </ac:spMkLst>
        </pc:spChg>
        <pc:spChg chg="del">
          <ac:chgData name="nguyen thi thu trang trang" userId="a081a9ec04a8eaf9" providerId="LiveId" clId="{2CE1692D-E159-475D-B4F5-8F70A9564871}" dt="2024-02-21T02:08:43.213" v="528" actId="21"/>
          <ac:spMkLst>
            <pc:docMk/>
            <pc:sldMk cId="0" sldId="297"/>
            <ac:spMk id="10" creationId="{00000000-0000-0000-0000-000000000000}"/>
          </ac:spMkLst>
        </pc:spChg>
        <pc:spChg chg="mod">
          <ac:chgData name="nguyen thi thu trang trang" userId="a081a9ec04a8eaf9" providerId="LiveId" clId="{2CE1692D-E159-475D-B4F5-8F70A9564871}" dt="2024-02-21T02:12:05.976" v="554" actId="14100"/>
          <ac:spMkLst>
            <pc:docMk/>
            <pc:sldMk cId="0" sldId="297"/>
            <ac:spMk id="17409" creationId="{00000000-0000-0000-0000-000000000000}"/>
          </ac:spMkLst>
        </pc:spChg>
        <pc:picChg chg="add mod ord">
          <ac:chgData name="nguyen thi thu trang trang" userId="a081a9ec04a8eaf9" providerId="LiveId" clId="{2CE1692D-E159-475D-B4F5-8F70A9564871}" dt="2024-02-21T02:07:52.977" v="523" actId="167"/>
          <ac:picMkLst>
            <pc:docMk/>
            <pc:sldMk cId="0" sldId="297"/>
            <ac:picMk id="2" creationId="{284571B9-AEEB-BB29-40D8-89948A27AA7F}"/>
          </ac:picMkLst>
        </pc:picChg>
        <pc:picChg chg="add">
          <ac:chgData name="nguyen thi thu trang trang" userId="a081a9ec04a8eaf9" providerId="LiveId" clId="{2CE1692D-E159-475D-B4F5-8F70A9564871}" dt="2024-02-21T02:08:05.660" v="524"/>
          <ac:picMkLst>
            <pc:docMk/>
            <pc:sldMk cId="0" sldId="297"/>
            <ac:picMk id="3" creationId="{AF57EE19-2D57-7EF8-2458-329EED10B9C1}"/>
          </ac:picMkLst>
        </pc:picChg>
        <pc:picChg chg="add mod">
          <ac:chgData name="nguyen thi thu trang trang" userId="a081a9ec04a8eaf9" providerId="LiveId" clId="{2CE1692D-E159-475D-B4F5-8F70A9564871}" dt="2024-02-21T02:08:51.874" v="530" actId="1076"/>
          <ac:picMkLst>
            <pc:docMk/>
            <pc:sldMk cId="0" sldId="297"/>
            <ac:picMk id="4" creationId="{BADBA69E-5E92-FBE4-B01E-DC747C04D590}"/>
          </ac:picMkLst>
        </pc:picChg>
        <pc:picChg chg="add mod">
          <ac:chgData name="nguyen thi thu trang trang" userId="a081a9ec04a8eaf9" providerId="LiveId" clId="{2CE1692D-E159-475D-B4F5-8F70A9564871}" dt="2024-02-21T02:14:14.898" v="557" actId="1076"/>
          <ac:picMkLst>
            <pc:docMk/>
            <pc:sldMk cId="0" sldId="297"/>
            <ac:picMk id="6" creationId="{E053B619-B5CE-8562-5319-782950CFB76C}"/>
          </ac:picMkLst>
        </pc:picChg>
        <pc:picChg chg="add mod">
          <ac:chgData name="nguyen thi thu trang trang" userId="a081a9ec04a8eaf9" providerId="LiveId" clId="{2CE1692D-E159-475D-B4F5-8F70A9564871}" dt="2024-02-21T02:14:21.639" v="559" actId="1076"/>
          <ac:picMkLst>
            <pc:docMk/>
            <pc:sldMk cId="0" sldId="297"/>
            <ac:picMk id="11" creationId="{7E49F8B5-AEE2-9182-698E-800B849440E2}"/>
          </ac:picMkLst>
        </pc:picChg>
      </pc:sldChg>
      <pc:sldChg chg="addSp delSp modSp mod delAnim modAnim">
        <pc:chgData name="nguyen thi thu trang trang" userId="a081a9ec04a8eaf9" providerId="LiveId" clId="{2CE1692D-E159-475D-B4F5-8F70A9564871}" dt="2024-02-21T19:27:51.201" v="2839"/>
        <pc:sldMkLst>
          <pc:docMk/>
          <pc:sldMk cId="0" sldId="300"/>
        </pc:sldMkLst>
        <pc:spChg chg="add mod ord">
          <ac:chgData name="nguyen thi thu trang trang" userId="a081a9ec04a8eaf9" providerId="LiveId" clId="{2CE1692D-E159-475D-B4F5-8F70A9564871}" dt="2024-02-21T18:39:37.026" v="2390" actId="20577"/>
          <ac:spMkLst>
            <pc:docMk/>
            <pc:sldMk cId="0" sldId="300"/>
            <ac:spMk id="2" creationId="{5B3A2F5F-B895-B4AC-F589-0FD9786D633B}"/>
          </ac:spMkLst>
        </pc:spChg>
        <pc:spChg chg="add mod">
          <ac:chgData name="nguyen thi thu trang trang" userId="a081a9ec04a8eaf9" providerId="LiveId" clId="{2CE1692D-E159-475D-B4F5-8F70A9564871}" dt="2024-02-21T18:40:39.184" v="2528" actId="20577"/>
          <ac:spMkLst>
            <pc:docMk/>
            <pc:sldMk cId="0" sldId="300"/>
            <ac:spMk id="3" creationId="{A6F5C3CB-899E-CE8D-8728-11EDE5D119C8}"/>
          </ac:spMkLst>
        </pc:spChg>
        <pc:spChg chg="del">
          <ac:chgData name="nguyen thi thu trang trang" userId="a081a9ec04a8eaf9" providerId="LiveId" clId="{2CE1692D-E159-475D-B4F5-8F70A9564871}" dt="2024-02-21T02:16:14.068" v="563" actId="21"/>
          <ac:spMkLst>
            <pc:docMk/>
            <pc:sldMk cId="0" sldId="300"/>
            <ac:spMk id="4" creationId="{00000000-0000-0000-0000-000000000000}"/>
          </ac:spMkLst>
        </pc:spChg>
        <pc:spChg chg="del">
          <ac:chgData name="nguyen thi thu trang trang" userId="a081a9ec04a8eaf9" providerId="LiveId" clId="{2CE1692D-E159-475D-B4F5-8F70A9564871}" dt="2024-02-21T02:16:10.491" v="562" actId="21"/>
          <ac:spMkLst>
            <pc:docMk/>
            <pc:sldMk cId="0" sldId="300"/>
            <ac:spMk id="5" creationId="{00000000-0000-0000-0000-000000000000}"/>
          </ac:spMkLst>
        </pc:spChg>
        <pc:spChg chg="del mod">
          <ac:chgData name="nguyen thi thu trang trang" userId="a081a9ec04a8eaf9" providerId="LiveId" clId="{2CE1692D-E159-475D-B4F5-8F70A9564871}" dt="2024-02-21T02:19:25.453" v="610" actId="21"/>
          <ac:spMkLst>
            <pc:docMk/>
            <pc:sldMk cId="0" sldId="300"/>
            <ac:spMk id="6" creationId="{00000000-0000-0000-0000-000000000000}"/>
          </ac:spMkLst>
        </pc:spChg>
        <pc:spChg chg="add mod">
          <ac:chgData name="nguyen thi thu trang trang" userId="a081a9ec04a8eaf9" providerId="LiveId" clId="{2CE1692D-E159-475D-B4F5-8F70A9564871}" dt="2024-02-21T19:00:37.642" v="2712" actId="20577"/>
          <ac:spMkLst>
            <pc:docMk/>
            <pc:sldMk cId="0" sldId="300"/>
            <ac:spMk id="6" creationId="{D3AE0E7B-3E22-2652-09F9-59E553658B6C}"/>
          </ac:spMkLst>
        </pc:spChg>
        <pc:spChg chg="add mod">
          <ac:chgData name="nguyen thi thu trang trang" userId="a081a9ec04a8eaf9" providerId="LiveId" clId="{2CE1692D-E159-475D-B4F5-8F70A9564871}" dt="2024-02-21T18:52:08.629" v="2661" actId="14100"/>
          <ac:spMkLst>
            <pc:docMk/>
            <pc:sldMk cId="0" sldId="300"/>
            <ac:spMk id="8" creationId="{DC3F9F84-DD76-1BEA-E408-2628DBFF2AB8}"/>
          </ac:spMkLst>
        </pc:spChg>
        <pc:picChg chg="add mod">
          <ac:chgData name="nguyen thi thu trang trang" userId="a081a9ec04a8eaf9" providerId="LiveId" clId="{2CE1692D-E159-475D-B4F5-8F70A9564871}" dt="2024-02-21T18:32:47.189" v="2359"/>
          <ac:picMkLst>
            <pc:docMk/>
            <pc:sldMk cId="0" sldId="300"/>
            <ac:picMk id="4" creationId="{B691EBF7-0978-ADF5-EFD4-CC76C414D389}"/>
          </ac:picMkLst>
        </pc:picChg>
        <pc:picChg chg="add mod">
          <ac:chgData name="nguyen thi thu trang trang" userId="a081a9ec04a8eaf9" providerId="LiveId" clId="{2CE1692D-E159-475D-B4F5-8F70A9564871}" dt="2024-02-21T18:52:54.326" v="2667" actId="14100"/>
          <ac:picMkLst>
            <pc:docMk/>
            <pc:sldMk cId="0" sldId="300"/>
            <ac:picMk id="7" creationId="{C096743D-9934-2D00-657B-BDE926CE0E5B}"/>
          </ac:picMkLst>
        </pc:picChg>
        <pc:picChg chg="add mod ord">
          <ac:chgData name="nguyen thi thu trang trang" userId="a081a9ec04a8eaf9" providerId="LiveId" clId="{2CE1692D-E159-475D-B4F5-8F70A9564871}" dt="2024-02-21T18:51:15.738" v="2584" actId="1076"/>
          <ac:picMkLst>
            <pc:docMk/>
            <pc:sldMk cId="0" sldId="300"/>
            <ac:picMk id="9" creationId="{7172FC04-15D5-5DE4-63EC-A160F62CB2D7}"/>
          </ac:picMkLst>
        </pc:picChg>
      </pc:sldChg>
      <pc:sldChg chg="addSp delSp modSp mod modAnim">
        <pc:chgData name="nguyen thi thu trang trang" userId="a081a9ec04a8eaf9" providerId="LiveId" clId="{2CE1692D-E159-475D-B4F5-8F70A9564871}" dt="2024-02-21T19:26:56.031" v="2828"/>
        <pc:sldMkLst>
          <pc:docMk/>
          <pc:sldMk cId="0" sldId="301"/>
        </pc:sldMkLst>
        <pc:spChg chg="add mod">
          <ac:chgData name="nguyen thi thu trang trang" userId="a081a9ec04a8eaf9" providerId="LiveId" clId="{2CE1692D-E159-475D-B4F5-8F70A9564871}" dt="2024-02-21T18:57:10.169" v="2686" actId="20577"/>
          <ac:spMkLst>
            <pc:docMk/>
            <pc:sldMk cId="0" sldId="301"/>
            <ac:spMk id="8" creationId="{6F1802B1-B40A-0AE4-858A-2CEF6198199A}"/>
          </ac:spMkLst>
        </pc:spChg>
        <pc:spChg chg="add mod">
          <ac:chgData name="nguyen thi thu trang trang" userId="a081a9ec04a8eaf9" providerId="LiveId" clId="{2CE1692D-E159-475D-B4F5-8F70A9564871}" dt="2024-02-21T18:57:17.341" v="2688" actId="20577"/>
          <ac:spMkLst>
            <pc:docMk/>
            <pc:sldMk cId="0" sldId="301"/>
            <ac:spMk id="13" creationId="{762AFE64-F1D4-F3B5-C778-5E64574AC147}"/>
          </ac:spMkLst>
        </pc:spChg>
        <pc:spChg chg="add mod ord">
          <ac:chgData name="nguyen thi thu trang trang" userId="a081a9ec04a8eaf9" providerId="LiveId" clId="{2CE1692D-E159-475D-B4F5-8F70A9564871}" dt="2024-02-21T18:59:47.345" v="2706" actId="166"/>
          <ac:spMkLst>
            <pc:docMk/>
            <pc:sldMk cId="0" sldId="301"/>
            <ac:spMk id="15" creationId="{AE794E90-93C7-5CF5-319E-6D8256B167DC}"/>
          </ac:spMkLst>
        </pc:spChg>
        <pc:spChg chg="add mod">
          <ac:chgData name="nguyen thi thu trang trang" userId="a081a9ec04a8eaf9" providerId="LiveId" clId="{2CE1692D-E159-475D-B4F5-8F70A9564871}" dt="2024-02-21T18:59:51.586" v="2707" actId="14100"/>
          <ac:spMkLst>
            <pc:docMk/>
            <pc:sldMk cId="0" sldId="301"/>
            <ac:spMk id="16" creationId="{13DD3218-B22C-7CC8-88E1-503D81B47E9B}"/>
          </ac:spMkLst>
        </pc:spChg>
        <pc:picChg chg="add mod">
          <ac:chgData name="nguyen thi thu trang trang" userId="a081a9ec04a8eaf9" providerId="LiveId" clId="{2CE1692D-E159-475D-B4F5-8F70A9564871}" dt="2024-02-21T02:23:55.303" v="671" actId="14100"/>
          <ac:picMkLst>
            <pc:docMk/>
            <pc:sldMk cId="0" sldId="301"/>
            <ac:picMk id="2" creationId="{26101930-5AB9-89AF-2368-71CBE3DF6645}"/>
          </ac:picMkLst>
        </pc:picChg>
        <pc:picChg chg="add del mod">
          <ac:chgData name="nguyen thi thu trang trang" userId="a081a9ec04a8eaf9" providerId="LiveId" clId="{2CE1692D-E159-475D-B4F5-8F70A9564871}" dt="2024-02-21T18:59:26.685" v="2703" actId="21"/>
          <ac:picMkLst>
            <pc:docMk/>
            <pc:sldMk cId="0" sldId="301"/>
            <ac:picMk id="3" creationId="{6C9BE1AB-179E-E659-54AA-06942CCFA641}"/>
          </ac:picMkLst>
        </pc:picChg>
        <pc:picChg chg="add del mod">
          <ac:chgData name="nguyen thi thu trang trang" userId="a081a9ec04a8eaf9" providerId="LiveId" clId="{2CE1692D-E159-475D-B4F5-8F70A9564871}" dt="2024-02-21T18:58:46.759" v="2698" actId="21"/>
          <ac:picMkLst>
            <pc:docMk/>
            <pc:sldMk cId="0" sldId="301"/>
            <ac:picMk id="4" creationId="{11BAEEC0-1411-13E1-E130-8C93069DC53E}"/>
          </ac:picMkLst>
        </pc:picChg>
        <pc:picChg chg="add del mod">
          <ac:chgData name="nguyen thi thu trang trang" userId="a081a9ec04a8eaf9" providerId="LiveId" clId="{2CE1692D-E159-475D-B4F5-8F70A9564871}" dt="2024-02-21T18:52:44.645" v="2664" actId="21"/>
          <ac:picMkLst>
            <pc:docMk/>
            <pc:sldMk cId="0" sldId="301"/>
            <ac:picMk id="12" creationId="{34DA64F3-3E8F-FE7D-07AD-C0B63E786A89}"/>
          </ac:picMkLst>
        </pc:picChg>
        <pc:picChg chg="add mod">
          <ac:chgData name="nguyen thi thu trang trang" userId="a081a9ec04a8eaf9" providerId="LiveId" clId="{2CE1692D-E159-475D-B4F5-8F70A9564871}" dt="2024-02-21T18:58:07.116" v="2696" actId="1440"/>
          <ac:picMkLst>
            <pc:docMk/>
            <pc:sldMk cId="0" sldId="301"/>
            <ac:picMk id="14" creationId="{CB5C3D57-1D22-5F95-F21A-755BA87DE231}"/>
          </ac:picMkLst>
        </pc:picChg>
      </pc:sldChg>
      <pc:sldChg chg="addSp delSp modSp mod delAnim modAnim">
        <pc:chgData name="nguyen thi thu trang trang" userId="a081a9ec04a8eaf9" providerId="LiveId" clId="{2CE1692D-E159-475D-B4F5-8F70A9564871}" dt="2024-02-21T19:47:28.249" v="2963"/>
        <pc:sldMkLst>
          <pc:docMk/>
          <pc:sldMk cId="0" sldId="302"/>
        </pc:sldMkLst>
        <pc:spChg chg="add del mod">
          <ac:chgData name="nguyen thi thu trang trang" userId="a081a9ec04a8eaf9" providerId="LiveId" clId="{2CE1692D-E159-475D-B4F5-8F70A9564871}" dt="2024-02-21T03:22:17.151" v="876" actId="21"/>
          <ac:spMkLst>
            <pc:docMk/>
            <pc:sldMk cId="0" sldId="302"/>
            <ac:spMk id="6" creationId="{2D4B834C-565A-E910-FE13-F7A917322A28}"/>
          </ac:spMkLst>
        </pc:spChg>
        <pc:spChg chg="add del mod ord">
          <ac:chgData name="nguyen thi thu trang trang" userId="a081a9ec04a8eaf9" providerId="LiveId" clId="{2CE1692D-E159-475D-B4F5-8F70A9564871}" dt="2024-02-21T03:22:22.665" v="877" actId="21"/>
          <ac:spMkLst>
            <pc:docMk/>
            <pc:sldMk cId="0" sldId="302"/>
            <ac:spMk id="7" creationId="{B44DC8FF-112B-3998-DC91-38D9095CB636}"/>
          </ac:spMkLst>
        </pc:spChg>
        <pc:spChg chg="del">
          <ac:chgData name="nguyen thi thu trang trang" userId="a081a9ec04a8eaf9" providerId="LiveId" clId="{2CE1692D-E159-475D-B4F5-8F70A9564871}" dt="2024-02-21T02:29:24.918" v="714" actId="21"/>
          <ac:spMkLst>
            <pc:docMk/>
            <pc:sldMk cId="0" sldId="302"/>
            <ac:spMk id="8" creationId="{00000000-0000-0000-0000-000000000000}"/>
          </ac:spMkLst>
        </pc:spChg>
        <pc:spChg chg="del topLvl">
          <ac:chgData name="nguyen thi thu trang trang" userId="a081a9ec04a8eaf9" providerId="LiveId" clId="{2CE1692D-E159-475D-B4F5-8F70A9564871}" dt="2024-02-21T02:28:22.806" v="701" actId="21"/>
          <ac:spMkLst>
            <pc:docMk/>
            <pc:sldMk cId="0" sldId="302"/>
            <ac:spMk id="10" creationId="{00000000-0000-0000-0000-000000000000}"/>
          </ac:spMkLst>
        </pc:spChg>
        <pc:spChg chg="del topLvl">
          <ac:chgData name="nguyen thi thu trang trang" userId="a081a9ec04a8eaf9" providerId="LiveId" clId="{2CE1692D-E159-475D-B4F5-8F70A9564871}" dt="2024-02-21T02:28:25.217" v="702" actId="21"/>
          <ac:spMkLst>
            <pc:docMk/>
            <pc:sldMk cId="0" sldId="302"/>
            <ac:spMk id="11" creationId="{00000000-0000-0000-0000-000000000000}"/>
          </ac:spMkLst>
        </pc:spChg>
        <pc:spChg chg="del mod">
          <ac:chgData name="nguyen thi thu trang trang" userId="a081a9ec04a8eaf9" providerId="LiveId" clId="{2CE1692D-E159-475D-B4F5-8F70A9564871}" dt="2024-02-21T02:29:22.448" v="713" actId="21"/>
          <ac:spMkLst>
            <pc:docMk/>
            <pc:sldMk cId="0" sldId="302"/>
            <ac:spMk id="12" creationId="{00000000-0000-0000-0000-000000000000}"/>
          </ac:spMkLst>
        </pc:spChg>
        <pc:spChg chg="del mod">
          <ac:chgData name="nguyen thi thu trang trang" userId="a081a9ec04a8eaf9" providerId="LiveId" clId="{2CE1692D-E159-475D-B4F5-8F70A9564871}" dt="2024-02-21T03:22:14.437" v="875" actId="21"/>
          <ac:spMkLst>
            <pc:docMk/>
            <pc:sldMk cId="0" sldId="302"/>
            <ac:spMk id="13" creationId="{00000000-0000-0000-0000-000000000000}"/>
          </ac:spMkLst>
        </pc:spChg>
        <pc:spChg chg="add mod">
          <ac:chgData name="nguyen thi thu trang trang" userId="a081a9ec04a8eaf9" providerId="LiveId" clId="{2CE1692D-E159-475D-B4F5-8F70A9564871}" dt="2024-02-21T19:03:30.757" v="2722"/>
          <ac:spMkLst>
            <pc:docMk/>
            <pc:sldMk cId="0" sldId="302"/>
            <ac:spMk id="17" creationId="{3AC2370F-E79A-08A6-35C4-A82D32CC408C}"/>
          </ac:spMkLst>
        </pc:spChg>
        <pc:grpChg chg="del">
          <ac:chgData name="nguyen thi thu trang trang" userId="a081a9ec04a8eaf9" providerId="LiveId" clId="{2CE1692D-E159-475D-B4F5-8F70A9564871}" dt="2024-02-21T02:28:22.806" v="701" actId="21"/>
          <ac:grpSpMkLst>
            <pc:docMk/>
            <pc:sldMk cId="0" sldId="302"/>
            <ac:grpSpMk id="9" creationId="{00000000-0000-0000-0000-000000000000}"/>
          </ac:grpSpMkLst>
        </pc:grpChg>
        <pc:picChg chg="add del mod">
          <ac:chgData name="nguyen thi thu trang trang" userId="a081a9ec04a8eaf9" providerId="LiveId" clId="{2CE1692D-E159-475D-B4F5-8F70A9564871}" dt="2024-02-21T19:15:00.405" v="2785" actId="21"/>
          <ac:picMkLst>
            <pc:docMk/>
            <pc:sldMk cId="0" sldId="302"/>
            <ac:picMk id="2" creationId="{E7D50892-2462-DE5B-953F-FA24B250F78D}"/>
          </ac:picMkLst>
        </pc:picChg>
        <pc:picChg chg="add del mod">
          <ac:chgData name="nguyen thi thu trang trang" userId="a081a9ec04a8eaf9" providerId="LiveId" clId="{2CE1692D-E159-475D-B4F5-8F70A9564871}" dt="2024-02-21T19:15:02.275" v="2786" actId="21"/>
          <ac:picMkLst>
            <pc:docMk/>
            <pc:sldMk cId="0" sldId="302"/>
            <ac:picMk id="3" creationId="{751B3AA4-107A-7EBE-44C0-6C6EA1A6B388}"/>
          </ac:picMkLst>
        </pc:picChg>
        <pc:picChg chg="add mod">
          <ac:chgData name="nguyen thi thu trang trang" userId="a081a9ec04a8eaf9" providerId="LiveId" clId="{2CE1692D-E159-475D-B4F5-8F70A9564871}" dt="2024-02-21T19:07:38.222" v="2738"/>
          <ac:picMkLst>
            <pc:docMk/>
            <pc:sldMk cId="0" sldId="302"/>
            <ac:picMk id="4" creationId="{0B5203F8-3CCB-5AAB-F8F3-38DE7A5DF4D0}"/>
          </ac:picMkLst>
        </pc:picChg>
        <pc:picChg chg="add del mod">
          <ac:chgData name="nguyen thi thu trang trang" userId="a081a9ec04a8eaf9" providerId="LiveId" clId="{2CE1692D-E159-475D-B4F5-8F70A9564871}" dt="2024-02-21T02:30:55.677" v="729" actId="21"/>
          <ac:picMkLst>
            <pc:docMk/>
            <pc:sldMk cId="0" sldId="302"/>
            <ac:picMk id="4" creationId="{C4E898E4-A68B-9DAC-99B2-2A9162C04EDE}"/>
          </ac:picMkLst>
        </pc:picChg>
        <pc:picChg chg="add mod">
          <ac:chgData name="nguyen thi thu trang trang" userId="a081a9ec04a8eaf9" providerId="LiveId" clId="{2CE1692D-E159-475D-B4F5-8F70A9564871}" dt="2024-02-21T19:07:38.222" v="2738"/>
          <ac:picMkLst>
            <pc:docMk/>
            <pc:sldMk cId="0" sldId="302"/>
            <ac:picMk id="5" creationId="{EE862764-9202-BC36-D783-ECCAD6532C3E}"/>
          </ac:picMkLst>
        </pc:picChg>
        <pc:picChg chg="add mod">
          <ac:chgData name="nguyen thi thu trang trang" userId="a081a9ec04a8eaf9" providerId="LiveId" clId="{2CE1692D-E159-475D-B4F5-8F70A9564871}" dt="2024-02-21T19:37:10.408" v="2893" actId="14100"/>
          <ac:picMkLst>
            <pc:docMk/>
            <pc:sldMk cId="0" sldId="302"/>
            <ac:picMk id="6" creationId="{8F5F79EB-2E2D-2672-1CD8-B6B9FE81D3E2}"/>
          </ac:picMkLst>
        </pc:picChg>
        <pc:picChg chg="add mod ord">
          <ac:chgData name="nguyen thi thu trang trang" userId="a081a9ec04a8eaf9" providerId="LiveId" clId="{2CE1692D-E159-475D-B4F5-8F70A9564871}" dt="2024-02-21T19:15:17.401" v="2789" actId="166"/>
          <ac:picMkLst>
            <pc:docMk/>
            <pc:sldMk cId="0" sldId="302"/>
            <ac:picMk id="7" creationId="{1053AB09-22B2-5E3F-665F-7A3F9ECEFCD3}"/>
          </ac:picMkLst>
        </pc:picChg>
        <pc:picChg chg="add mod">
          <ac:chgData name="nguyen thi thu trang trang" userId="a081a9ec04a8eaf9" providerId="LiveId" clId="{2CE1692D-E159-475D-B4F5-8F70A9564871}" dt="2024-02-21T19:15:31.769" v="2791" actId="14100"/>
          <ac:picMkLst>
            <pc:docMk/>
            <pc:sldMk cId="0" sldId="302"/>
            <ac:picMk id="8" creationId="{9DB3EBA8-3285-F9FC-EEBA-57C2A27D4B9D}"/>
          </ac:picMkLst>
        </pc:picChg>
        <pc:picChg chg="add del mod">
          <ac:chgData name="nguyen thi thu trang trang" userId="a081a9ec04a8eaf9" providerId="LiveId" clId="{2CE1692D-E159-475D-B4F5-8F70A9564871}" dt="2024-02-21T02:52:11.278" v="847" actId="21"/>
          <ac:picMkLst>
            <pc:docMk/>
            <pc:sldMk cId="0" sldId="302"/>
            <ac:picMk id="14" creationId="{7453C001-D0A9-F18A-94CA-BCEDACCF6199}"/>
          </ac:picMkLst>
        </pc:picChg>
        <pc:picChg chg="add del mod ord">
          <ac:chgData name="nguyen thi thu trang trang" userId="a081a9ec04a8eaf9" providerId="LiveId" clId="{2CE1692D-E159-475D-B4F5-8F70A9564871}" dt="2024-02-21T19:07:31.379" v="2737" actId="1076"/>
          <ac:picMkLst>
            <pc:docMk/>
            <pc:sldMk cId="0" sldId="302"/>
            <ac:picMk id="15" creationId="{0B5203F8-3CCB-5AAB-F8F3-38DE7A5DF4D0}"/>
          </ac:picMkLst>
        </pc:picChg>
        <pc:picChg chg="add del mod">
          <ac:chgData name="nguyen thi thu trang trang" userId="a081a9ec04a8eaf9" providerId="LiveId" clId="{2CE1692D-E159-475D-B4F5-8F70A9564871}" dt="2024-02-21T19:02:21.950" v="2716" actId="21"/>
          <ac:picMkLst>
            <pc:docMk/>
            <pc:sldMk cId="0" sldId="302"/>
            <ac:picMk id="18" creationId="{212BF0B5-A781-E59B-A535-799FB7520C0F}"/>
          </ac:picMkLst>
        </pc:picChg>
        <pc:picChg chg="add del mod">
          <ac:chgData name="nguyen thi thu trang trang" userId="a081a9ec04a8eaf9" providerId="LiveId" clId="{2CE1692D-E159-475D-B4F5-8F70A9564871}" dt="2024-02-21T19:07:31.379" v="2737" actId="1076"/>
          <ac:picMkLst>
            <pc:docMk/>
            <pc:sldMk cId="0" sldId="302"/>
            <ac:picMk id="2050" creationId="{EE862764-9202-BC36-D783-ECCAD6532C3E}"/>
          </ac:picMkLst>
        </pc:picChg>
      </pc:sldChg>
      <pc:sldChg chg="addSp delSp modSp del mod delAnim">
        <pc:chgData name="nguyen thi thu trang trang" userId="a081a9ec04a8eaf9" providerId="LiveId" clId="{2CE1692D-E159-475D-B4F5-8F70A9564871}" dt="2024-02-21T18:08:53.289" v="2117" actId="2696"/>
        <pc:sldMkLst>
          <pc:docMk/>
          <pc:sldMk cId="0" sldId="306"/>
        </pc:sldMkLst>
        <pc:spChg chg="mod">
          <ac:chgData name="nguyen thi thu trang trang" userId="a081a9ec04a8eaf9" providerId="LiveId" clId="{2CE1692D-E159-475D-B4F5-8F70A9564871}" dt="2024-02-21T00:02:11.689" v="234" actId="14100"/>
          <ac:spMkLst>
            <pc:docMk/>
            <pc:sldMk cId="0" sldId="306"/>
            <ac:spMk id="5" creationId="{00000000-0000-0000-0000-000000000000}"/>
          </ac:spMkLst>
        </pc:spChg>
        <pc:spChg chg="del">
          <ac:chgData name="nguyen thi thu trang trang" userId="a081a9ec04a8eaf9" providerId="LiveId" clId="{2CE1692D-E159-475D-B4F5-8F70A9564871}" dt="2024-02-21T00:00:29.852" v="211" actId="21"/>
          <ac:spMkLst>
            <pc:docMk/>
            <pc:sldMk cId="0" sldId="306"/>
            <ac:spMk id="8" creationId="{00000000-0000-0000-0000-000000000000}"/>
          </ac:spMkLst>
        </pc:spChg>
        <pc:spChg chg="del mod">
          <ac:chgData name="nguyen thi thu trang trang" userId="a081a9ec04a8eaf9" providerId="LiveId" clId="{2CE1692D-E159-475D-B4F5-8F70A9564871}" dt="2024-02-21T00:00:26.623" v="210" actId="21"/>
          <ac:spMkLst>
            <pc:docMk/>
            <pc:sldMk cId="0" sldId="306"/>
            <ac:spMk id="9" creationId="{00000000-0000-0000-0000-000000000000}"/>
          </ac:spMkLst>
        </pc:spChg>
        <pc:picChg chg="add mod">
          <ac:chgData name="nguyen thi thu trang trang" userId="a081a9ec04a8eaf9" providerId="LiveId" clId="{2CE1692D-E159-475D-B4F5-8F70A9564871}" dt="2024-02-21T00:00:43.017" v="213" actId="1076"/>
          <ac:picMkLst>
            <pc:docMk/>
            <pc:sldMk cId="0" sldId="306"/>
            <ac:picMk id="2" creationId="{B2FE040D-4EF7-E06B-6FFF-CC09DFDE829B}"/>
          </ac:picMkLst>
        </pc:picChg>
        <pc:picChg chg="add mod">
          <ac:chgData name="nguyen thi thu trang trang" userId="a081a9ec04a8eaf9" providerId="LiveId" clId="{2CE1692D-E159-475D-B4F5-8F70A9564871}" dt="2024-02-21T00:00:54.524" v="215" actId="1076"/>
          <ac:picMkLst>
            <pc:docMk/>
            <pc:sldMk cId="0" sldId="306"/>
            <ac:picMk id="3" creationId="{4A8361B5-DA1F-05A6-9C85-30E24A42075A}"/>
          </ac:picMkLst>
        </pc:picChg>
        <pc:picChg chg="add mod">
          <ac:chgData name="nguyen thi thu trang trang" userId="a081a9ec04a8eaf9" providerId="LiveId" clId="{2CE1692D-E159-475D-B4F5-8F70A9564871}" dt="2024-02-21T00:16:51.496" v="242" actId="14100"/>
          <ac:picMkLst>
            <pc:docMk/>
            <pc:sldMk cId="0" sldId="306"/>
            <ac:picMk id="4" creationId="{BD01B314-D598-8FD5-1A14-3FD9C1EC521B}"/>
          </ac:picMkLst>
        </pc:picChg>
        <pc:picChg chg="add mod ord">
          <ac:chgData name="nguyen thi thu trang trang" userId="a081a9ec04a8eaf9" providerId="LiveId" clId="{2CE1692D-E159-475D-B4F5-8F70A9564871}" dt="2024-02-21T00:17:11.875" v="246" actId="167"/>
          <ac:picMkLst>
            <pc:docMk/>
            <pc:sldMk cId="0" sldId="306"/>
            <ac:picMk id="6" creationId="{401C08BC-80C5-E5BC-77DE-7BE24EE52C0E}"/>
          </ac:picMkLst>
        </pc:picChg>
        <pc:picChg chg="del">
          <ac:chgData name="nguyen thi thu trang trang" userId="a081a9ec04a8eaf9" providerId="LiveId" clId="{2CE1692D-E159-475D-B4F5-8F70A9564871}" dt="2024-02-21T00:16:26.961" v="238" actId="21"/>
          <ac:picMkLst>
            <pc:docMk/>
            <pc:sldMk cId="0" sldId="306"/>
            <ac:picMk id="11" creationId="{00000000-0000-0000-0000-000000000000}"/>
          </ac:picMkLst>
        </pc:picChg>
      </pc:sldChg>
      <pc:sldChg chg="del">
        <pc:chgData name="nguyen thi thu trang trang" userId="a081a9ec04a8eaf9" providerId="LiveId" clId="{2CE1692D-E159-475D-B4F5-8F70A9564871}" dt="2024-02-21T00:18:04.364" v="252" actId="2696"/>
        <pc:sldMkLst>
          <pc:docMk/>
          <pc:sldMk cId="0" sldId="307"/>
        </pc:sldMkLst>
      </pc:sldChg>
      <pc:sldChg chg="del">
        <pc:chgData name="nguyen thi thu trang trang" userId="a081a9ec04a8eaf9" providerId="LiveId" clId="{2CE1692D-E159-475D-B4F5-8F70A9564871}" dt="2024-02-21T00:18:22.035" v="253" actId="2696"/>
        <pc:sldMkLst>
          <pc:docMk/>
          <pc:sldMk cId="0" sldId="308"/>
        </pc:sldMkLst>
      </pc:sldChg>
      <pc:sldChg chg="addSp delSp modSp mod modAnim">
        <pc:chgData name="nguyen thi thu trang trang" userId="a081a9ec04a8eaf9" providerId="LiveId" clId="{2CE1692D-E159-475D-B4F5-8F70A9564871}" dt="2024-02-21T19:34:47.774" v="2875"/>
        <pc:sldMkLst>
          <pc:docMk/>
          <pc:sldMk cId="0" sldId="309"/>
        </pc:sldMkLst>
        <pc:spChg chg="del topLvl">
          <ac:chgData name="nguyen thi thu trang trang" userId="a081a9ec04a8eaf9" providerId="LiveId" clId="{2CE1692D-E159-475D-B4F5-8F70A9564871}" dt="2024-02-21T03:24:10.013" v="903" actId="21"/>
          <ac:spMkLst>
            <pc:docMk/>
            <pc:sldMk cId="0" sldId="309"/>
            <ac:spMk id="5" creationId="{00000000-0000-0000-0000-000000000000}"/>
          </ac:spMkLst>
        </pc:spChg>
        <pc:spChg chg="del topLvl">
          <ac:chgData name="nguyen thi thu trang trang" userId="a081a9ec04a8eaf9" providerId="LiveId" clId="{2CE1692D-E159-475D-B4F5-8F70A9564871}" dt="2024-02-21T03:24:07.782" v="902" actId="21"/>
          <ac:spMkLst>
            <pc:docMk/>
            <pc:sldMk cId="0" sldId="309"/>
            <ac:spMk id="6" creationId="{00000000-0000-0000-0000-000000000000}"/>
          </ac:spMkLst>
        </pc:spChg>
        <pc:spChg chg="del">
          <ac:chgData name="nguyen thi thu trang trang" userId="a081a9ec04a8eaf9" providerId="LiveId" clId="{2CE1692D-E159-475D-B4F5-8F70A9564871}" dt="2024-02-21T02:43:02.134" v="762" actId="21"/>
          <ac:spMkLst>
            <pc:docMk/>
            <pc:sldMk cId="0" sldId="309"/>
            <ac:spMk id="7" creationId="{00000000-0000-0000-0000-000000000000}"/>
          </ac:spMkLst>
        </pc:spChg>
        <pc:spChg chg="del">
          <ac:chgData name="nguyen thi thu trang trang" userId="a081a9ec04a8eaf9" providerId="LiveId" clId="{2CE1692D-E159-475D-B4F5-8F70A9564871}" dt="2024-02-21T02:52:23.398" v="849" actId="21"/>
          <ac:spMkLst>
            <pc:docMk/>
            <pc:sldMk cId="0" sldId="309"/>
            <ac:spMk id="8" creationId="{00000000-0000-0000-0000-000000000000}"/>
          </ac:spMkLst>
        </pc:spChg>
        <pc:spChg chg="del">
          <ac:chgData name="nguyen thi thu trang trang" userId="a081a9ec04a8eaf9" providerId="LiveId" clId="{2CE1692D-E159-475D-B4F5-8F70A9564871}" dt="2024-02-21T02:52:26.091" v="850" actId="21"/>
          <ac:spMkLst>
            <pc:docMk/>
            <pc:sldMk cId="0" sldId="309"/>
            <ac:spMk id="9" creationId="{00000000-0000-0000-0000-000000000000}"/>
          </ac:spMkLst>
        </pc:spChg>
        <pc:spChg chg="add mod">
          <ac:chgData name="nguyen thi thu trang trang" userId="a081a9ec04a8eaf9" providerId="LiveId" clId="{2CE1692D-E159-475D-B4F5-8F70A9564871}" dt="2024-02-21T02:43:59.216" v="766"/>
          <ac:spMkLst>
            <pc:docMk/>
            <pc:sldMk cId="0" sldId="309"/>
            <ac:spMk id="13" creationId="{17782BCF-865A-0F33-66B4-C457316A807D}"/>
          </ac:spMkLst>
        </pc:spChg>
        <pc:spChg chg="add del mod">
          <ac:chgData name="nguyen thi thu trang trang" userId="a081a9ec04a8eaf9" providerId="LiveId" clId="{2CE1692D-E159-475D-B4F5-8F70A9564871}" dt="2024-02-21T03:30:11.921" v="953" actId="208"/>
          <ac:spMkLst>
            <pc:docMk/>
            <pc:sldMk cId="0" sldId="309"/>
            <ac:spMk id="16" creationId="{D42741E1-67E9-A71E-AB42-478380C6F7EF}"/>
          </ac:spMkLst>
        </pc:spChg>
        <pc:spChg chg="add del">
          <ac:chgData name="nguyen thi thu trang trang" userId="a081a9ec04a8eaf9" providerId="LiveId" clId="{2CE1692D-E159-475D-B4F5-8F70A9564871}" dt="2024-02-21T02:47:47.989" v="794" actId="22"/>
          <ac:spMkLst>
            <pc:docMk/>
            <pc:sldMk cId="0" sldId="309"/>
            <ac:spMk id="21" creationId="{0A923323-CF91-C9A4-911D-27DE6ED16611}"/>
          </ac:spMkLst>
        </pc:spChg>
        <pc:spChg chg="add mod ord">
          <ac:chgData name="nguyen thi thu trang trang" userId="a081a9ec04a8eaf9" providerId="LiveId" clId="{2CE1692D-E159-475D-B4F5-8F70A9564871}" dt="2024-02-21T02:49:53.102" v="822" actId="167"/>
          <ac:spMkLst>
            <pc:docMk/>
            <pc:sldMk cId="0" sldId="309"/>
            <ac:spMk id="23" creationId="{126DBB93-B4A8-2F6E-FC95-46262984C11C}"/>
          </ac:spMkLst>
        </pc:spChg>
        <pc:spChg chg="add del mod ord">
          <ac:chgData name="nguyen thi thu trang trang" userId="a081a9ec04a8eaf9" providerId="LiveId" clId="{2CE1692D-E159-475D-B4F5-8F70A9564871}" dt="2024-02-21T02:52:31.631" v="852" actId="21"/>
          <ac:spMkLst>
            <pc:docMk/>
            <pc:sldMk cId="0" sldId="309"/>
            <ac:spMk id="24" creationId="{F77DA785-2896-614E-553D-7C78AF3E4D93}"/>
          </ac:spMkLst>
        </pc:spChg>
        <pc:spChg chg="add mod ord">
          <ac:chgData name="nguyen thi thu trang trang" userId="a081a9ec04a8eaf9" providerId="LiveId" clId="{2CE1692D-E159-475D-B4F5-8F70A9564871}" dt="2024-02-21T19:17:12.033" v="2797" actId="1076"/>
          <ac:spMkLst>
            <pc:docMk/>
            <pc:sldMk cId="0" sldId="309"/>
            <ac:spMk id="26" creationId="{5B0A708E-D969-185A-4990-B699033E2555}"/>
          </ac:spMkLst>
        </pc:spChg>
        <pc:spChg chg="add del mod">
          <ac:chgData name="nguyen thi thu trang trang" userId="a081a9ec04a8eaf9" providerId="LiveId" clId="{2CE1692D-E159-475D-B4F5-8F70A9564871}" dt="2024-02-21T19:17:42.110" v="2800" actId="14100"/>
          <ac:spMkLst>
            <pc:docMk/>
            <pc:sldMk cId="0" sldId="309"/>
            <ac:spMk id="27" creationId="{419FE5AD-2359-2D10-87EF-86A6FBFE5FEA}"/>
          </ac:spMkLst>
        </pc:spChg>
        <pc:grpChg chg="del">
          <ac:chgData name="nguyen thi thu trang trang" userId="a081a9ec04a8eaf9" providerId="LiveId" clId="{2CE1692D-E159-475D-B4F5-8F70A9564871}" dt="2024-02-21T03:24:07.782" v="902" actId="21"/>
          <ac:grpSpMkLst>
            <pc:docMk/>
            <pc:sldMk cId="0" sldId="309"/>
            <ac:grpSpMk id="4" creationId="{00000000-0000-0000-0000-000000000000}"/>
          </ac:grpSpMkLst>
        </pc:grpChg>
        <pc:picChg chg="add mod ord">
          <ac:chgData name="nguyen thi thu trang trang" userId="a081a9ec04a8eaf9" providerId="LiveId" clId="{2CE1692D-E159-475D-B4F5-8F70A9564871}" dt="2024-02-21T19:34:12.200" v="2866" actId="1076"/>
          <ac:picMkLst>
            <pc:docMk/>
            <pc:sldMk cId="0" sldId="309"/>
            <ac:picMk id="2" creationId="{09CCBB25-83D6-60E4-6C79-EA92A152BD4C}"/>
          </ac:picMkLst>
        </pc:picChg>
        <pc:picChg chg="add mod">
          <ac:chgData name="nguyen thi thu trang trang" userId="a081a9ec04a8eaf9" providerId="LiveId" clId="{2CE1692D-E159-475D-B4F5-8F70A9564871}" dt="2024-02-21T19:16:11.093" v="2795" actId="14100"/>
          <ac:picMkLst>
            <pc:docMk/>
            <pc:sldMk cId="0" sldId="309"/>
            <ac:picMk id="3" creationId="{0C1F311F-6630-3A4E-7C26-DA984505EE54}"/>
          </ac:picMkLst>
        </pc:picChg>
        <pc:picChg chg="add">
          <ac:chgData name="nguyen thi thu trang trang" userId="a081a9ec04a8eaf9" providerId="LiveId" clId="{2CE1692D-E159-475D-B4F5-8F70A9564871}" dt="2024-02-21T02:43:12.528" v="763"/>
          <ac:picMkLst>
            <pc:docMk/>
            <pc:sldMk cId="0" sldId="309"/>
            <ac:picMk id="10" creationId="{0613FF56-F08B-92B3-725A-EC2D3AD378E9}"/>
          </ac:picMkLst>
        </pc:picChg>
        <pc:picChg chg="add">
          <ac:chgData name="nguyen thi thu trang trang" userId="a081a9ec04a8eaf9" providerId="LiveId" clId="{2CE1692D-E159-475D-B4F5-8F70A9564871}" dt="2024-02-21T02:43:38.776" v="764"/>
          <ac:picMkLst>
            <pc:docMk/>
            <pc:sldMk cId="0" sldId="309"/>
            <ac:picMk id="11" creationId="{8C2BF8F1-0287-FF22-DD8F-8CD74D0895A3}"/>
          </ac:picMkLst>
        </pc:picChg>
        <pc:picChg chg="add">
          <ac:chgData name="nguyen thi thu trang trang" userId="a081a9ec04a8eaf9" providerId="LiveId" clId="{2CE1692D-E159-475D-B4F5-8F70A9564871}" dt="2024-02-21T02:43:55.321" v="765"/>
          <ac:picMkLst>
            <pc:docMk/>
            <pc:sldMk cId="0" sldId="309"/>
            <ac:picMk id="12" creationId="{C5D8060F-2D01-A309-EED0-35D3818F0E90}"/>
          </ac:picMkLst>
        </pc:picChg>
        <pc:picChg chg="add del mod">
          <ac:chgData name="nguyen thi thu trang trang" userId="a081a9ec04a8eaf9" providerId="LiveId" clId="{2CE1692D-E159-475D-B4F5-8F70A9564871}" dt="2024-02-21T02:44:51.310" v="775" actId="21"/>
          <ac:picMkLst>
            <pc:docMk/>
            <pc:sldMk cId="0" sldId="309"/>
            <ac:picMk id="14" creationId="{AB4942E4-6989-451A-0E13-AF09A1014335}"/>
          </ac:picMkLst>
        </pc:picChg>
        <pc:picChg chg="add del">
          <ac:chgData name="nguyen thi thu trang trang" userId="a081a9ec04a8eaf9" providerId="LiveId" clId="{2CE1692D-E159-475D-B4F5-8F70A9564871}" dt="2024-02-21T02:45:20.686" v="777" actId="21"/>
          <ac:picMkLst>
            <pc:docMk/>
            <pc:sldMk cId="0" sldId="309"/>
            <ac:picMk id="17" creationId="{312F5689-7D03-9876-AE6A-407DA8A8E8D6}"/>
          </ac:picMkLst>
        </pc:picChg>
        <pc:picChg chg="add">
          <ac:chgData name="nguyen thi thu trang trang" userId="a081a9ec04a8eaf9" providerId="LiveId" clId="{2CE1692D-E159-475D-B4F5-8F70A9564871}" dt="2024-02-21T02:45:33.318" v="778"/>
          <ac:picMkLst>
            <pc:docMk/>
            <pc:sldMk cId="0" sldId="309"/>
            <ac:picMk id="18" creationId="{AC521F67-C4F5-B6DD-080D-39864B9AB10F}"/>
          </ac:picMkLst>
        </pc:picChg>
        <pc:picChg chg="add del mod">
          <ac:chgData name="nguyen thi thu trang trang" userId="a081a9ec04a8eaf9" providerId="LiveId" clId="{2CE1692D-E159-475D-B4F5-8F70A9564871}" dt="2024-02-21T02:50:00.499" v="824" actId="21"/>
          <ac:picMkLst>
            <pc:docMk/>
            <pc:sldMk cId="0" sldId="309"/>
            <ac:picMk id="19" creationId="{B1C110C8-0E4B-99F2-A3ED-7C0D0E2B6890}"/>
          </ac:picMkLst>
        </pc:picChg>
        <pc:picChg chg="add">
          <ac:chgData name="nguyen thi thu trang trang" userId="a081a9ec04a8eaf9" providerId="LiveId" clId="{2CE1692D-E159-475D-B4F5-8F70A9564871}" dt="2024-02-21T02:48:00.842" v="797"/>
          <ac:picMkLst>
            <pc:docMk/>
            <pc:sldMk cId="0" sldId="309"/>
            <ac:picMk id="22" creationId="{BBA09BEA-3246-E611-7320-7B0D13CA7BB1}"/>
          </ac:picMkLst>
        </pc:picChg>
        <pc:picChg chg="add mod">
          <ac:chgData name="nguyen thi thu trang trang" userId="a081a9ec04a8eaf9" providerId="LiveId" clId="{2CE1692D-E159-475D-B4F5-8F70A9564871}" dt="2024-02-21T03:30:25.251" v="956" actId="14100"/>
          <ac:picMkLst>
            <pc:docMk/>
            <pc:sldMk cId="0" sldId="309"/>
            <ac:picMk id="25" creationId="{2A197E74-12DC-88A6-ADEF-CFD047C35862}"/>
          </ac:picMkLst>
        </pc:picChg>
        <pc:picChg chg="add mod">
          <ac:chgData name="nguyen thi thu trang trang" userId="a081a9ec04a8eaf9" providerId="LiveId" clId="{2CE1692D-E159-475D-B4F5-8F70A9564871}" dt="2024-02-21T03:32:54.578" v="970" actId="1076"/>
          <ac:picMkLst>
            <pc:docMk/>
            <pc:sldMk cId="0" sldId="309"/>
            <ac:picMk id="28" creationId="{A86074B6-42E4-5E07-5632-BB6FD50EE957}"/>
          </ac:picMkLst>
        </pc:picChg>
      </pc:sldChg>
      <pc:sldChg chg="addSp modSp del mod">
        <pc:chgData name="nguyen thi thu trang trang" userId="a081a9ec04a8eaf9" providerId="LiveId" clId="{2CE1692D-E159-475D-B4F5-8F70A9564871}" dt="2024-02-21T04:27:42.441" v="1006" actId="2696"/>
        <pc:sldMkLst>
          <pc:docMk/>
          <pc:sldMk cId="0" sldId="310"/>
        </pc:sldMkLst>
        <pc:picChg chg="add mod ord">
          <ac:chgData name="nguyen thi thu trang trang" userId="a081a9ec04a8eaf9" providerId="LiveId" clId="{2CE1692D-E159-475D-B4F5-8F70A9564871}" dt="2024-02-21T03:31:10.466" v="960" actId="167"/>
          <ac:picMkLst>
            <pc:docMk/>
            <pc:sldMk cId="0" sldId="310"/>
            <ac:picMk id="2" creationId="{7872504E-3681-CC28-CA3E-B7C6E112CC04}"/>
          </ac:picMkLst>
        </pc:picChg>
      </pc:sldChg>
      <pc:sldChg chg="del">
        <pc:chgData name="nguyen thi thu trang trang" userId="a081a9ec04a8eaf9" providerId="LiveId" clId="{2CE1692D-E159-475D-B4F5-8F70A9564871}" dt="2024-02-21T04:27:49.757" v="1007" actId="2696"/>
        <pc:sldMkLst>
          <pc:docMk/>
          <pc:sldMk cId="0" sldId="311"/>
        </pc:sldMkLst>
      </pc:sldChg>
      <pc:sldChg chg="addSp delSp modSp add del mod modAnim">
        <pc:chgData name="nguyen thi thu trang trang" userId="a081a9ec04a8eaf9" providerId="LiveId" clId="{2CE1692D-E159-475D-B4F5-8F70A9564871}" dt="2024-02-21T19:36:11.590" v="2887"/>
        <pc:sldMkLst>
          <pc:docMk/>
          <pc:sldMk cId="949605826" sldId="312"/>
        </pc:sldMkLst>
        <pc:spChg chg="add mod ord">
          <ac:chgData name="nguyen thi thu trang trang" userId="a081a9ec04a8eaf9" providerId="LiveId" clId="{2CE1692D-E159-475D-B4F5-8F70A9564871}" dt="2024-02-21T19:15:45.399" v="2792" actId="20577"/>
          <ac:spMkLst>
            <pc:docMk/>
            <pc:sldMk cId="949605826" sldId="312"/>
            <ac:spMk id="2" creationId="{C8E8D136-0B34-1F00-37E0-94F748284DAD}"/>
          </ac:spMkLst>
        </pc:spChg>
        <pc:spChg chg="add mod">
          <ac:chgData name="nguyen thi thu trang trang" userId="a081a9ec04a8eaf9" providerId="LiveId" clId="{2CE1692D-E159-475D-B4F5-8F70A9564871}" dt="2024-02-21T19:17:26.428" v="2799" actId="13822"/>
          <ac:spMkLst>
            <pc:docMk/>
            <pc:sldMk cId="949605826" sldId="312"/>
            <ac:spMk id="7" creationId="{56EEE2CA-EC77-6060-687C-3F5FE9A5AAB5}"/>
          </ac:spMkLst>
        </pc:spChg>
        <pc:spChg chg="add mod">
          <ac:chgData name="nguyen thi thu trang trang" userId="a081a9ec04a8eaf9" providerId="LiveId" clId="{2CE1692D-E159-475D-B4F5-8F70A9564871}" dt="2024-02-21T04:14:10.902" v="1000" actId="114"/>
          <ac:spMkLst>
            <pc:docMk/>
            <pc:sldMk cId="949605826" sldId="312"/>
            <ac:spMk id="10" creationId="{9EF1ED10-B458-C120-34B5-E11DDDC20210}"/>
          </ac:spMkLst>
        </pc:spChg>
        <pc:spChg chg="mod">
          <ac:chgData name="nguyen thi thu trang trang" userId="a081a9ec04a8eaf9" providerId="LiveId" clId="{2CE1692D-E159-475D-B4F5-8F70A9564871}" dt="2024-02-21T04:13:10.610" v="990" actId="14100"/>
          <ac:spMkLst>
            <pc:docMk/>
            <pc:sldMk cId="949605826" sldId="312"/>
            <ac:spMk id="17" creationId="{7530C2B2-9E68-6E11-F3C7-75512C7A870E}"/>
          </ac:spMkLst>
        </pc:spChg>
        <pc:picChg chg="del">
          <ac:chgData name="nguyen thi thu trang trang" userId="a081a9ec04a8eaf9" providerId="LiveId" clId="{2CE1692D-E159-475D-B4F5-8F70A9564871}" dt="2024-02-21T03:34:29.724" v="982" actId="21"/>
          <ac:picMkLst>
            <pc:docMk/>
            <pc:sldMk cId="949605826" sldId="312"/>
            <ac:picMk id="2" creationId="{774E9CDA-ACA8-8F3D-501A-4029D3CE782A}"/>
          </ac:picMkLst>
        </pc:picChg>
        <pc:picChg chg="del">
          <ac:chgData name="nguyen thi thu trang trang" userId="a081a9ec04a8eaf9" providerId="LiveId" clId="{2CE1692D-E159-475D-B4F5-8F70A9564871}" dt="2024-02-21T03:34:27.971" v="981" actId="21"/>
          <ac:picMkLst>
            <pc:docMk/>
            <pc:sldMk cId="949605826" sldId="312"/>
            <ac:picMk id="3" creationId="{10443719-1693-10E0-418D-3E55ADB70634}"/>
          </ac:picMkLst>
        </pc:picChg>
        <pc:picChg chg="add">
          <ac:chgData name="nguyen thi thu trang trang" userId="a081a9ec04a8eaf9" providerId="LiveId" clId="{2CE1692D-E159-475D-B4F5-8F70A9564871}" dt="2024-02-21T19:10:07.759" v="2749"/>
          <ac:picMkLst>
            <pc:docMk/>
            <pc:sldMk cId="949605826" sldId="312"/>
            <ac:picMk id="3" creationId="{C80F2D04-38E6-37E8-DEFD-0356F2B172C7}"/>
          </ac:picMkLst>
        </pc:picChg>
        <pc:picChg chg="add del mod">
          <ac:chgData name="nguyen thi thu trang trang" userId="a081a9ec04a8eaf9" providerId="LiveId" clId="{2CE1692D-E159-475D-B4F5-8F70A9564871}" dt="2024-02-21T19:11:27.137" v="2756" actId="21"/>
          <ac:picMkLst>
            <pc:docMk/>
            <pc:sldMk cId="949605826" sldId="312"/>
            <ac:picMk id="4" creationId="{698EA8F0-7F8F-0D4D-52B9-A92A1114E6F8}"/>
          </ac:picMkLst>
        </pc:picChg>
        <pc:picChg chg="add">
          <ac:chgData name="nguyen thi thu trang trang" userId="a081a9ec04a8eaf9" providerId="LiveId" clId="{2CE1692D-E159-475D-B4F5-8F70A9564871}" dt="2024-02-21T03:32:25.930" v="963"/>
          <ac:picMkLst>
            <pc:docMk/>
            <pc:sldMk cId="949605826" sldId="312"/>
            <ac:picMk id="4" creationId="{8D7C01F9-77FF-1559-2D2E-B2779831108E}"/>
          </ac:picMkLst>
        </pc:picChg>
        <pc:picChg chg="add del mod">
          <ac:chgData name="nguyen thi thu trang trang" userId="a081a9ec04a8eaf9" providerId="LiveId" clId="{2CE1692D-E159-475D-B4F5-8F70A9564871}" dt="2024-02-21T19:11:31.665" v="2757" actId="21"/>
          <ac:picMkLst>
            <pc:docMk/>
            <pc:sldMk cId="949605826" sldId="312"/>
            <ac:picMk id="5" creationId="{5A79CFAD-FD43-75EF-80EB-7239DFB28698}"/>
          </ac:picMkLst>
        </pc:picChg>
        <pc:picChg chg="add del mod">
          <ac:chgData name="nguyen thi thu trang trang" userId="a081a9ec04a8eaf9" providerId="LiveId" clId="{2CE1692D-E159-475D-B4F5-8F70A9564871}" dt="2024-02-21T19:11:37.530" v="2760" actId="21"/>
          <ac:picMkLst>
            <pc:docMk/>
            <pc:sldMk cId="949605826" sldId="312"/>
            <ac:picMk id="6" creationId="{A393401F-5DA5-034D-04DF-9D49232FBA98}"/>
          </ac:picMkLst>
        </pc:picChg>
        <pc:picChg chg="add del">
          <ac:chgData name="nguyen thi thu trang trang" userId="a081a9ec04a8eaf9" providerId="LiveId" clId="{2CE1692D-E159-475D-B4F5-8F70A9564871}" dt="2024-02-21T04:13:49.075" v="995" actId="478"/>
          <ac:picMkLst>
            <pc:docMk/>
            <pc:sldMk cId="949605826" sldId="312"/>
            <ac:picMk id="8" creationId="{07BCFA2B-E249-03EA-482D-52A81AF98428}"/>
          </ac:picMkLst>
        </pc:picChg>
        <pc:picChg chg="add mod">
          <ac:chgData name="nguyen thi thu trang trang" userId="a081a9ec04a8eaf9" providerId="LiveId" clId="{2CE1692D-E159-475D-B4F5-8F70A9564871}" dt="2024-02-21T04:27:22.789" v="1005" actId="1440"/>
          <ac:picMkLst>
            <pc:docMk/>
            <pc:sldMk cId="949605826" sldId="312"/>
            <ac:picMk id="11" creationId="{EACF5FBF-AE6D-2002-D66D-0F82A13DA485}"/>
          </ac:picMkLst>
        </pc:picChg>
        <pc:picChg chg="ord">
          <ac:chgData name="nguyen thi thu trang trang" userId="a081a9ec04a8eaf9" providerId="LiveId" clId="{2CE1692D-E159-475D-B4F5-8F70A9564871}" dt="2024-02-21T19:11:59.226" v="2765" actId="166"/>
          <ac:picMkLst>
            <pc:docMk/>
            <pc:sldMk cId="949605826" sldId="312"/>
            <ac:picMk id="15" creationId="{F47593DB-A20D-E95A-0DDA-687C8FD3F6BB}"/>
          </ac:picMkLst>
        </pc:picChg>
        <pc:picChg chg="del mod">
          <ac:chgData name="nguyen thi thu trang trang" userId="a081a9ec04a8eaf9" providerId="LiveId" clId="{2CE1692D-E159-475D-B4F5-8F70A9564871}" dt="2024-02-21T04:13:17.452" v="992" actId="21"/>
          <ac:picMkLst>
            <pc:docMk/>
            <pc:sldMk cId="949605826" sldId="312"/>
            <ac:picMk id="18" creationId="{7F817B18-59AA-2175-E095-6D156EE5120A}"/>
          </ac:picMkLst>
        </pc:picChg>
      </pc:sldChg>
      <pc:sldChg chg="new del">
        <pc:chgData name="nguyen thi thu trang trang" userId="a081a9ec04a8eaf9" providerId="LiveId" clId="{2CE1692D-E159-475D-B4F5-8F70A9564871}" dt="2024-02-21T02:51:58.466" v="846" actId="680"/>
        <pc:sldMkLst>
          <pc:docMk/>
          <pc:sldMk cId="3427098788" sldId="312"/>
        </pc:sldMkLst>
      </pc:sldChg>
      <pc:sldChg chg="addSp delSp modSp add mod">
        <pc:chgData name="nguyen thi thu trang trang" userId="a081a9ec04a8eaf9" providerId="LiveId" clId="{2CE1692D-E159-475D-B4F5-8F70A9564871}" dt="2024-02-21T18:20:50.716" v="2244" actId="14100"/>
        <pc:sldMkLst>
          <pc:docMk/>
          <pc:sldMk cId="1214774842" sldId="313"/>
        </pc:sldMkLst>
        <pc:spChg chg="mod">
          <ac:chgData name="nguyen thi thu trang trang" userId="a081a9ec04a8eaf9" providerId="LiveId" clId="{2CE1692D-E159-475D-B4F5-8F70A9564871}" dt="2024-02-21T18:16:35.314" v="2223" actId="113"/>
          <ac:spMkLst>
            <pc:docMk/>
            <pc:sldMk cId="1214774842" sldId="313"/>
            <ac:spMk id="10" creationId="{2824D9CD-0436-6AB2-D966-D1DAEE545F1C}"/>
          </ac:spMkLst>
        </pc:spChg>
        <pc:picChg chg="mod">
          <ac:chgData name="nguyen thi thu trang trang" userId="a081a9ec04a8eaf9" providerId="LiveId" clId="{2CE1692D-E159-475D-B4F5-8F70A9564871}" dt="2024-02-21T18:19:39.156" v="2234" actId="14100"/>
          <ac:picMkLst>
            <pc:docMk/>
            <pc:sldMk cId="1214774842" sldId="313"/>
            <ac:picMk id="3" creationId="{262374A7-684C-7087-EBCA-332EF60537C6}"/>
          </ac:picMkLst>
        </pc:picChg>
        <pc:picChg chg="add del mod">
          <ac:chgData name="nguyen thi thu trang trang" userId="a081a9ec04a8eaf9" providerId="LiveId" clId="{2CE1692D-E159-475D-B4F5-8F70A9564871}" dt="2024-02-21T18:19:17.435" v="2230" actId="21"/>
          <ac:picMkLst>
            <pc:docMk/>
            <pc:sldMk cId="1214774842" sldId="313"/>
            <ac:picMk id="11" creationId="{5722CC0F-A4BF-9807-054C-A31924110723}"/>
          </ac:picMkLst>
        </pc:picChg>
        <pc:picChg chg="add del mod">
          <ac:chgData name="nguyen thi thu trang trang" userId="a081a9ec04a8eaf9" providerId="LiveId" clId="{2CE1692D-E159-475D-B4F5-8F70A9564871}" dt="2024-02-21T18:19:17.435" v="2230" actId="21"/>
          <ac:picMkLst>
            <pc:docMk/>
            <pc:sldMk cId="1214774842" sldId="313"/>
            <ac:picMk id="1026" creationId="{F50FFD05-FB7B-0C87-C141-22031BA2E1EB}"/>
          </ac:picMkLst>
        </pc:picChg>
        <pc:picChg chg="add mod">
          <ac:chgData name="nguyen thi thu trang trang" userId="a081a9ec04a8eaf9" providerId="LiveId" clId="{2CE1692D-E159-475D-B4F5-8F70A9564871}" dt="2024-02-21T18:20:50.716" v="2244" actId="14100"/>
          <ac:picMkLst>
            <pc:docMk/>
            <pc:sldMk cId="1214774842" sldId="313"/>
            <ac:picMk id="1028" creationId="{8CE84F5C-3757-1073-FF7B-D7653DA9A9D4}"/>
          </ac:picMkLst>
        </pc:picChg>
      </pc:sldChg>
      <pc:sldChg chg="new del">
        <pc:chgData name="nguyen thi thu trang trang" userId="a081a9ec04a8eaf9" providerId="LiveId" clId="{2CE1692D-E159-475D-B4F5-8F70A9564871}" dt="2024-02-21T18:14:52.804" v="2203" actId="680"/>
        <pc:sldMkLst>
          <pc:docMk/>
          <pc:sldMk cId="1416831294" sldId="313"/>
        </pc:sldMkLst>
      </pc:sldChg>
      <pc:sldChg chg="add del">
        <pc:chgData name="nguyen thi thu trang trang" userId="a081a9ec04a8eaf9" providerId="LiveId" clId="{2CE1692D-E159-475D-B4F5-8F70A9564871}" dt="2024-02-21T18:15:27.135" v="2205" actId="2890"/>
        <pc:sldMkLst>
          <pc:docMk/>
          <pc:sldMk cId="1457668253" sldId="313"/>
        </pc:sldMkLst>
      </pc:sldChg>
      <pc:sldChg chg="add del setBg">
        <pc:chgData name="nguyen thi thu trang trang" userId="a081a9ec04a8eaf9" providerId="LiveId" clId="{2CE1692D-E159-475D-B4F5-8F70A9564871}" dt="2024-02-21T18:13:10.353" v="2189"/>
        <pc:sldMkLst>
          <pc:docMk/>
          <pc:sldMk cId="3884829464" sldId="313"/>
        </pc:sldMkLst>
      </pc:sldChg>
      <pc:sldChg chg="addSp delSp modSp add mod delAnim modAnim">
        <pc:chgData name="nguyen thi thu trang trang" userId="a081a9ec04a8eaf9" providerId="LiveId" clId="{2CE1692D-E159-475D-B4F5-8F70A9564871}" dt="2024-02-21T19:57:24.470" v="3009"/>
        <pc:sldMkLst>
          <pc:docMk/>
          <pc:sldMk cId="2047019217" sldId="314"/>
        </pc:sldMkLst>
        <pc:spChg chg="add mod">
          <ac:chgData name="nguyen thi thu trang trang" userId="a081a9ec04a8eaf9" providerId="LiveId" clId="{2CE1692D-E159-475D-B4F5-8F70A9564871}" dt="2024-02-21T18:33:48.385" v="2366" actId="14100"/>
          <ac:spMkLst>
            <pc:docMk/>
            <pc:sldMk cId="2047019217" sldId="314"/>
            <ac:spMk id="3" creationId="{ADFBD53A-9BB2-8C04-DB13-0111510B87A6}"/>
          </ac:spMkLst>
        </pc:spChg>
        <pc:spChg chg="del mod">
          <ac:chgData name="nguyen thi thu trang trang" userId="a081a9ec04a8eaf9" providerId="LiveId" clId="{2CE1692D-E159-475D-B4F5-8F70A9564871}" dt="2024-02-21T18:33:23.478" v="2362" actId="21"/>
          <ac:spMkLst>
            <pc:docMk/>
            <pc:sldMk cId="2047019217" sldId="314"/>
            <ac:spMk id="18433" creationId="{642BA51A-9177-6262-7055-EBA6A65BF2C4}"/>
          </ac:spMkLst>
        </pc:spChg>
        <pc:picChg chg="add mod">
          <ac:chgData name="nguyen thi thu trang trang" userId="a081a9ec04a8eaf9" providerId="LiveId" clId="{2CE1692D-E159-475D-B4F5-8F70A9564871}" dt="2024-02-21T18:34:10.943" v="2369" actId="14100"/>
          <ac:picMkLst>
            <pc:docMk/>
            <pc:sldMk cId="2047019217" sldId="314"/>
            <ac:picMk id="4" creationId="{12CEF77B-5FCB-E0BA-A16F-BC7CBD88258D}"/>
          </ac:picMkLst>
        </pc:picChg>
        <pc:picChg chg="del">
          <ac:chgData name="nguyen thi thu trang trang" userId="a081a9ec04a8eaf9" providerId="LiveId" clId="{2CE1692D-E159-475D-B4F5-8F70A9564871}" dt="2024-02-21T18:33:25.871" v="2363" actId="21"/>
          <ac:picMkLst>
            <pc:docMk/>
            <pc:sldMk cId="2047019217" sldId="314"/>
            <ac:picMk id="13" creationId="{FF2B6E4A-0F26-0133-72E4-EE5D297BC10D}"/>
          </ac:picMkLst>
        </pc:picChg>
        <pc:picChg chg="mod">
          <ac:chgData name="nguyen thi thu trang trang" userId="a081a9ec04a8eaf9" providerId="LiveId" clId="{2CE1692D-E159-475D-B4F5-8F70A9564871}" dt="2024-02-21T19:57:21.033" v="3008" actId="1076"/>
          <ac:picMkLst>
            <pc:docMk/>
            <pc:sldMk cId="2047019217" sldId="314"/>
            <ac:picMk id="14" creationId="{1B107179-0FF6-A234-907F-5D39A37778C0}"/>
          </ac:picMkLst>
        </pc:picChg>
      </pc:sldChg>
      <pc:sldChg chg="addSp delSp modSp add del mod delAnim">
        <pc:chgData name="nguyen thi thu trang trang" userId="a081a9ec04a8eaf9" providerId="LiveId" clId="{2CE1692D-E159-475D-B4F5-8F70A9564871}" dt="2024-02-21T18:48:53.039" v="2577" actId="2696"/>
        <pc:sldMkLst>
          <pc:docMk/>
          <pc:sldMk cId="4294715672" sldId="315"/>
        </pc:sldMkLst>
        <pc:spChg chg="del">
          <ac:chgData name="nguyen thi thu trang trang" userId="a081a9ec04a8eaf9" providerId="LiveId" clId="{2CE1692D-E159-475D-B4F5-8F70A9564871}" dt="2024-02-21T18:35:16.234" v="2372" actId="21"/>
          <ac:spMkLst>
            <pc:docMk/>
            <pc:sldMk cId="4294715672" sldId="315"/>
            <ac:spMk id="3" creationId="{AC90B535-9371-644A-D2D1-9786189853BB}"/>
          </ac:spMkLst>
        </pc:spChg>
        <pc:spChg chg="add mod">
          <ac:chgData name="nguyen thi thu trang trang" userId="a081a9ec04a8eaf9" providerId="LiveId" clId="{2CE1692D-E159-475D-B4F5-8F70A9564871}" dt="2024-02-21T18:36:52.320" v="2386" actId="14100"/>
          <ac:spMkLst>
            <pc:docMk/>
            <pc:sldMk cId="4294715672" sldId="315"/>
            <ac:spMk id="5" creationId="{F40FE662-F68C-2C66-13F9-3605FB98F88E}"/>
          </ac:spMkLst>
        </pc:spChg>
        <pc:picChg chg="del">
          <ac:chgData name="nguyen thi thu trang trang" userId="a081a9ec04a8eaf9" providerId="LiveId" clId="{2CE1692D-E159-475D-B4F5-8F70A9564871}" dt="2024-02-21T18:35:18.217" v="2373" actId="21"/>
          <ac:picMkLst>
            <pc:docMk/>
            <pc:sldMk cId="4294715672" sldId="315"/>
            <ac:picMk id="4" creationId="{09E9A1FA-CF62-066F-9CC8-8DACB6EBBABD}"/>
          </ac:picMkLst>
        </pc:picChg>
        <pc:picChg chg="add mod">
          <ac:chgData name="nguyen thi thu trang trang" userId="a081a9ec04a8eaf9" providerId="LiveId" clId="{2CE1692D-E159-475D-B4F5-8F70A9564871}" dt="2024-02-21T18:39:25.632" v="2389" actId="1440"/>
          <ac:picMkLst>
            <pc:docMk/>
            <pc:sldMk cId="4294715672" sldId="315"/>
            <ac:picMk id="6" creationId="{E7D897F3-2272-EB36-EEDC-3B23E2E7DB88}"/>
          </ac:picMkLst>
        </pc:picChg>
      </pc:sldChg>
      <pc:sldChg chg="add modAnim">
        <pc:chgData name="nguyen thi thu trang trang" userId="a081a9ec04a8eaf9" providerId="LiveId" clId="{2CE1692D-E159-475D-B4F5-8F70A9564871}" dt="2024-02-21T19:29:21.859" v="2853"/>
        <pc:sldMkLst>
          <pc:docMk/>
          <pc:sldMk cId="2179178910" sldId="316"/>
        </pc:sldMkLst>
      </pc:sldChg>
      <pc:sldChg chg="addSp delSp modSp add del mod modAnim">
        <pc:chgData name="nguyen thi thu trang trang" userId="a081a9ec04a8eaf9" providerId="LiveId" clId="{2CE1692D-E159-475D-B4F5-8F70A9564871}" dt="2024-02-21T19:32:09.067" v="2861" actId="2696"/>
        <pc:sldMkLst>
          <pc:docMk/>
          <pc:sldMk cId="3388166771" sldId="317"/>
        </pc:sldMkLst>
        <pc:spChg chg="add del mod">
          <ac:chgData name="nguyen thi thu trang trang" userId="a081a9ec04a8eaf9" providerId="LiveId" clId="{2CE1692D-E159-475D-B4F5-8F70A9564871}" dt="2024-02-21T18:45:11.621" v="2544" actId="21"/>
          <ac:spMkLst>
            <pc:docMk/>
            <pc:sldMk cId="3388166771" sldId="317"/>
            <ac:spMk id="4" creationId="{FAD1AB35-02EA-626D-7817-897A4453E750}"/>
          </ac:spMkLst>
        </pc:spChg>
        <pc:picChg chg="mod">
          <ac:chgData name="nguyen thi thu trang trang" userId="a081a9ec04a8eaf9" providerId="LiveId" clId="{2CE1692D-E159-475D-B4F5-8F70A9564871}" dt="2024-02-21T19:31:06.509" v="2856" actId="1076"/>
          <ac:picMkLst>
            <pc:docMk/>
            <pc:sldMk cId="3388166771" sldId="317"/>
            <ac:picMk id="2" creationId="{D15443B0-20B7-47BE-FD43-917C82B95F0C}"/>
          </ac:picMkLst>
        </pc:picChg>
      </pc:sldChg>
      <pc:sldChg chg="addSp delSp modSp add mod modAnim">
        <pc:chgData name="nguyen thi thu trang trang" userId="a081a9ec04a8eaf9" providerId="LiveId" clId="{2CE1692D-E159-475D-B4F5-8F70A9564871}" dt="2024-02-21T19:39:14.866" v="2906"/>
        <pc:sldMkLst>
          <pc:docMk/>
          <pc:sldMk cId="1555585695" sldId="318"/>
        </pc:sldMkLst>
        <pc:spChg chg="add mod ord">
          <ac:chgData name="nguyen thi thu trang trang" userId="a081a9ec04a8eaf9" providerId="LiveId" clId="{2CE1692D-E159-475D-B4F5-8F70A9564871}" dt="2024-02-21T18:47:43.515" v="2559" actId="166"/>
          <ac:spMkLst>
            <pc:docMk/>
            <pc:sldMk cId="1555585695" sldId="318"/>
            <ac:spMk id="4" creationId="{982ABD11-2EEF-179B-4865-9D36C210057B}"/>
          </ac:spMkLst>
        </pc:spChg>
        <pc:spChg chg="del">
          <ac:chgData name="nguyen thi thu trang trang" userId="a081a9ec04a8eaf9" providerId="LiveId" clId="{2CE1692D-E159-475D-B4F5-8F70A9564871}" dt="2024-02-21T18:47:39.802" v="2558" actId="21"/>
          <ac:spMkLst>
            <pc:docMk/>
            <pc:sldMk cId="1555585695" sldId="318"/>
            <ac:spMk id="6" creationId="{935FF2EF-5D93-FDF8-0188-CB03540F8A9B}"/>
          </ac:spMkLst>
        </pc:spChg>
        <pc:spChg chg="add mod">
          <ac:chgData name="nguyen thi thu trang trang" userId="a081a9ec04a8eaf9" providerId="LiveId" clId="{2CE1692D-E159-475D-B4F5-8F70A9564871}" dt="2024-02-21T18:47:33.919" v="2556"/>
          <ac:spMkLst>
            <pc:docMk/>
            <pc:sldMk cId="1555585695" sldId="318"/>
            <ac:spMk id="7" creationId="{205466FD-D55E-55C0-D5AC-7BEE6E925642}"/>
          </ac:spMkLst>
        </pc:spChg>
        <pc:spChg chg="mod">
          <ac:chgData name="nguyen thi thu trang trang" userId="a081a9ec04a8eaf9" providerId="LiveId" clId="{2CE1692D-E159-475D-B4F5-8F70A9564871}" dt="2024-02-21T18:48:34.459" v="2576" actId="255"/>
          <ac:spMkLst>
            <pc:docMk/>
            <pc:sldMk cId="1555585695" sldId="318"/>
            <ac:spMk id="10" creationId="{89EB78AB-687C-0D6C-3FCE-85D360B801E4}"/>
          </ac:spMkLst>
        </pc:spChg>
        <pc:picChg chg="add mod">
          <ac:chgData name="nguyen thi thu trang trang" userId="a081a9ec04a8eaf9" providerId="LiveId" clId="{2CE1692D-E159-475D-B4F5-8F70A9564871}" dt="2024-02-21T18:46:26.021" v="2550"/>
          <ac:picMkLst>
            <pc:docMk/>
            <pc:sldMk cId="1555585695" sldId="318"/>
            <ac:picMk id="2" creationId="{932742A5-70B2-CD9D-597D-3837EE3BF58E}"/>
          </ac:picMkLst>
        </pc:picChg>
        <pc:picChg chg="add mod">
          <ac:chgData name="nguyen thi thu trang trang" userId="a081a9ec04a8eaf9" providerId="LiveId" clId="{2CE1692D-E159-475D-B4F5-8F70A9564871}" dt="2024-02-21T18:47:21.781" v="2555"/>
          <ac:picMkLst>
            <pc:docMk/>
            <pc:sldMk cId="1555585695" sldId="318"/>
            <ac:picMk id="5" creationId="{471FB3F9-1AB9-835F-83D1-0E1606B636DE}"/>
          </ac:picMkLst>
        </pc:picChg>
        <pc:picChg chg="del mod">
          <ac:chgData name="nguyen thi thu trang trang" userId="a081a9ec04a8eaf9" providerId="LiveId" clId="{2CE1692D-E159-475D-B4F5-8F70A9564871}" dt="2024-02-21T18:47:37.571" v="2557" actId="21"/>
          <ac:picMkLst>
            <pc:docMk/>
            <pc:sldMk cId="1555585695" sldId="318"/>
            <ac:picMk id="9" creationId="{47B7F3C4-32D1-2156-063C-F512257B5088}"/>
          </ac:picMkLst>
        </pc:picChg>
        <pc:picChg chg="del">
          <ac:chgData name="nguyen thi thu trang trang" userId="a081a9ec04a8eaf9" providerId="LiveId" clId="{2CE1692D-E159-475D-B4F5-8F70A9564871}" dt="2024-02-21T18:48:02.239" v="2561" actId="21"/>
          <ac:picMkLst>
            <pc:docMk/>
            <pc:sldMk cId="1555585695" sldId="318"/>
            <ac:picMk id="1028" creationId="{4F6B143B-56CE-E6D7-9F1C-311E0BBAAEEB}"/>
          </ac:picMkLst>
        </pc:picChg>
      </pc:sldChg>
      <pc:sldChg chg="add del">
        <pc:chgData name="nguyen thi thu trang trang" userId="a081a9ec04a8eaf9" providerId="LiveId" clId="{2CE1692D-E159-475D-B4F5-8F70A9564871}" dt="2024-02-21T18:45:53.520" v="2546" actId="2890"/>
        <pc:sldMkLst>
          <pc:docMk/>
          <pc:sldMk cId="3677456944" sldId="318"/>
        </pc:sldMkLst>
      </pc:sldChg>
      <pc:sldChg chg="add del setBg">
        <pc:chgData name="nguyen thi thu trang trang" userId="a081a9ec04a8eaf9" providerId="LiveId" clId="{2CE1692D-E159-475D-B4F5-8F70A9564871}" dt="2024-02-21T18:59:04.555" v="2701"/>
        <pc:sldMkLst>
          <pc:docMk/>
          <pc:sldMk cId="1080183136" sldId="319"/>
        </pc:sldMkLst>
      </pc:sldChg>
      <pc:sldChg chg="addSp modSp new mod modAnim">
        <pc:chgData name="nguyen thi thu trang trang" userId="a081a9ec04a8eaf9" providerId="LiveId" clId="{2CE1692D-E159-475D-B4F5-8F70A9564871}" dt="2024-02-21T19:54:12.693" v="3000"/>
        <pc:sldMkLst>
          <pc:docMk/>
          <pc:sldMk cId="3570918994" sldId="319"/>
        </pc:sldMkLst>
        <pc:picChg chg="add mod">
          <ac:chgData name="nguyen thi thu trang trang" userId="a081a9ec04a8eaf9" providerId="LiveId" clId="{2CE1692D-E159-475D-B4F5-8F70A9564871}" dt="2024-02-21T19:38:17.743" v="2898" actId="14100"/>
          <ac:picMkLst>
            <pc:docMk/>
            <pc:sldMk cId="3570918994" sldId="319"/>
            <ac:picMk id="4" creationId="{F48568E1-C12B-AB72-E65E-64F5F73A6E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4F85A-38F6-4A59-A4C7-10B043DEC97F}" type="datetimeFigureOut">
              <a:rPr lang="vi-VN" smtClean="0"/>
              <a:pPr/>
              <a:t>29/02/2024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CF0AA0-84A9-44F3-90E9-CC1EE603F0D5}"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AACF0AA0-84A9-44F3-90E9-CC1EE603F0D5}" type="slidenum">
              <a:rPr lang="vi-VN" smtClean="0"/>
              <a:pPr/>
              <a:t>2</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17" name="Footer Placeholder 16"/>
          <p:cNvSpPr>
            <a:spLocks noGrp="1"/>
          </p:cNvSpPr>
          <p:nvPr>
            <p:ph type="ftr" sz="quarter" idx="11"/>
          </p:nvPr>
        </p:nvSpPr>
        <p:spPr/>
        <p:txBody>
          <a:bodyPr/>
          <a:lstStyle/>
          <a:p>
            <a:endParaRPr lang="vi-VN"/>
          </a:p>
        </p:txBody>
      </p:sp>
      <p:sp>
        <p:nvSpPr>
          <p:cNvPr id="29" name="Slide Number Placeholder 28"/>
          <p:cNvSpPr>
            <a:spLocks noGrp="1"/>
          </p:cNvSpPr>
          <p:nvPr>
            <p:ph type="sldNum" sz="quarter" idx="12"/>
          </p:nvPr>
        </p:nvSpPr>
        <p:spPr/>
        <p:txBody>
          <a:bodyPr/>
          <a:lstStyle/>
          <a:p>
            <a:fld id="{223EFDD3-3AB3-4ED2-B212-6F8BDEFEB321}" type="slidenum">
              <a:rPr lang="vi-VN" smtClean="0"/>
              <a:pPr/>
              <a:t>‹#›</a:t>
            </a:fld>
            <a:endParaRPr lang="vi-VN"/>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a:xfrm>
            <a:off x="10566400" y="6416676"/>
            <a:ext cx="1016000" cy="365125"/>
          </a:xfrm>
        </p:spPr>
        <p:txBody>
          <a:bodyPr/>
          <a:lstStyle/>
          <a:p>
            <a:fld id="{223EFDD3-3AB3-4ED2-B212-6F8BDEFEB321}" type="slidenum">
              <a:rPr lang="vi-VN" smtClean="0"/>
              <a:pPr/>
              <a:t>‹#›</a:t>
            </a:fld>
            <a:endParaRPr lang="vi-VN"/>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82252A-D511-4873-8237-9F22C8BD1A7D}" type="datetimeFigureOut">
              <a:rPr lang="vi-VN" smtClean="0"/>
              <a:pPr/>
              <a:t>29/02/2024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23EFDD3-3AB3-4ED2-B212-6F8BDEFEB321}" type="slidenum">
              <a:rPr lang="vi-VN" smtClean="0"/>
              <a:pPr/>
              <a:t>‹#›</a:t>
            </a:fld>
            <a:endParaRPr lang="vi-VN"/>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682252A-D511-4873-8237-9F22C8BD1A7D}" type="datetimeFigureOut">
              <a:rPr lang="vi-VN" smtClean="0"/>
              <a:pPr/>
              <a:t>29/02/2024</a:t>
            </a:fld>
            <a:endParaRPr lang="vi-VN"/>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vi-VN"/>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23EFDD3-3AB3-4ED2-B212-6F8BDEFEB321}" type="slidenum">
              <a:rPr lang="vi-VN" smtClean="0"/>
              <a:pPr/>
              <a:t>‹#›</a:t>
            </a:fld>
            <a:endParaRPr lang="vi-VN"/>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edg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8000" t="-3000" r="-1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223523-7FE2-36B8-10C9-E8916C84FE8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3667109" y="5072075"/>
            <a:ext cx="4651145" cy="461665"/>
          </a:xfrm>
          <a:prstGeom prst="rect">
            <a:avLst/>
          </a:prstGeom>
        </p:spPr>
        <p:txBody>
          <a:bodyPr wrap="none">
            <a:spAutoFit/>
          </a:bodyPr>
          <a:lstStyle/>
          <a:p>
            <a:r>
              <a:rPr lang="en-US" sz="2400" b="1" dirty="0" err="1">
                <a:solidFill>
                  <a:srgbClr val="002060"/>
                </a:solidFill>
                <a:latin typeface="Times New Roman" pitchFamily="18" charset="0"/>
                <a:cs typeface="Times New Roman" pitchFamily="18" charset="0"/>
              </a:rPr>
              <a:t>Giáo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viên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Thị</a:t>
            </a:r>
            <a:r>
              <a:rPr lang="en-US" sz="2400" b="1" dirty="0">
                <a:solidFill>
                  <a:srgbClr val="002060"/>
                </a:solidFill>
                <a:latin typeface="Times New Roman" pitchFamily="18" charset="0"/>
                <a:cs typeface="Times New Roman" pitchFamily="18" charset="0"/>
              </a:rPr>
              <a:t> Thu Trang</a:t>
            </a:r>
            <a:endParaRPr lang="vi-VN" sz="2400" b="1" dirty="0">
              <a:solidFill>
                <a:srgbClr val="002060"/>
              </a:solidFill>
              <a:latin typeface="Times New Roman" pitchFamily="18" charset="0"/>
              <a:cs typeface="Times New Roman" pitchFamily="18" charset="0"/>
            </a:endParaRPr>
          </a:p>
        </p:txBody>
      </p:sp>
      <p:sp>
        <p:nvSpPr>
          <p:cNvPr id="5" name="Rectangle 4"/>
          <p:cNvSpPr/>
          <p:nvPr/>
        </p:nvSpPr>
        <p:spPr>
          <a:xfrm>
            <a:off x="3167042" y="285729"/>
            <a:ext cx="5809278" cy="646331"/>
          </a:xfrm>
          <a:prstGeom prst="rect">
            <a:avLst/>
          </a:prstGeom>
        </p:spPr>
        <p:txBody>
          <a:bodyPr wrap="square">
            <a:spAutoFit/>
          </a:bodyPr>
          <a:lstStyle/>
          <a:p>
            <a:pPr algn="ctr"/>
            <a:r>
              <a:rPr lang="en-US" dirty="0">
                <a:solidFill>
                  <a:srgbClr val="002060"/>
                </a:solidFill>
                <a:latin typeface="Times New Roman" pitchFamily="18" charset="0"/>
                <a:cs typeface="Times New Roman" pitchFamily="18" charset="0"/>
              </a:rPr>
              <a:t>PHÒNG </a:t>
            </a:r>
            <a:r>
              <a:rPr lang="vi-VN" dirty="0">
                <a:solidFill>
                  <a:srgbClr val="002060"/>
                </a:solidFill>
                <a:latin typeface="Times New Roman" pitchFamily="18" charset="0"/>
                <a:cs typeface="Times New Roman" pitchFamily="18" charset="0"/>
              </a:rPr>
              <a:t>GI</a:t>
            </a:r>
            <a:r>
              <a:rPr lang="en-US" dirty="0">
                <a:solidFill>
                  <a:srgbClr val="002060"/>
                </a:solidFill>
                <a:latin typeface="Times New Roman" pitchFamily="18" charset="0"/>
                <a:cs typeface="Times New Roman" pitchFamily="18" charset="0"/>
              </a:rPr>
              <a:t>ÁO DỤC VÀ ĐÀO TẠO HUYỆN AN DƯƠNG</a:t>
            </a:r>
          </a:p>
          <a:p>
            <a:pPr algn="ctr"/>
            <a:r>
              <a:rPr lang="en-US" b="1" dirty="0">
                <a:solidFill>
                  <a:srgbClr val="002060"/>
                </a:solidFill>
                <a:latin typeface="Times New Roman" pitchFamily="18" charset="0"/>
                <a:cs typeface="Times New Roman" pitchFamily="18" charset="0"/>
              </a:rPr>
              <a:t>TRƯỜNG MẦM NON ĐẶNG CƯƠNG</a:t>
            </a:r>
            <a:endParaRPr lang="vi-VN" b="1" dirty="0">
              <a:solidFill>
                <a:srgbClr val="002060"/>
              </a:solidFill>
              <a:latin typeface="Times New Roman" pitchFamily="18" charset="0"/>
              <a:cs typeface="Times New Roman" pitchFamily="18" charset="0"/>
            </a:endParaRPr>
          </a:p>
        </p:txBody>
      </p:sp>
      <p:sp>
        <p:nvSpPr>
          <p:cNvPr id="6" name="TextBox 5"/>
          <p:cNvSpPr txBox="1"/>
          <p:nvPr/>
        </p:nvSpPr>
        <p:spPr>
          <a:xfrm>
            <a:off x="4511825" y="6237313"/>
            <a:ext cx="3036125" cy="461665"/>
          </a:xfrm>
          <a:prstGeom prst="rect">
            <a:avLst/>
          </a:prstGeom>
          <a:noFill/>
        </p:spPr>
        <p:txBody>
          <a:bodyPr wrap="square" rtlCol="0">
            <a:spAutoFit/>
          </a:bodyPr>
          <a:lstStyle/>
          <a:p>
            <a:pPr algn="ctr"/>
            <a:r>
              <a:rPr lang="en-US" sz="2400" b="1" dirty="0" err="1">
                <a:solidFill>
                  <a:schemeClr val="accent4">
                    <a:lumMod val="50000"/>
                  </a:schemeClr>
                </a:solidFill>
                <a:latin typeface="Times New Roman" pitchFamily="18" charset="0"/>
                <a:cs typeface="Times New Roman" pitchFamily="18" charset="0"/>
              </a:rPr>
              <a:t>Năm</a:t>
            </a:r>
            <a:r>
              <a:rPr lang="en-US" sz="2400" b="1" dirty="0">
                <a:solidFill>
                  <a:schemeClr val="accent4">
                    <a:lumMod val="50000"/>
                  </a:schemeClr>
                </a:solidFill>
                <a:latin typeface="Times New Roman" pitchFamily="18" charset="0"/>
                <a:cs typeface="Times New Roman" pitchFamily="18" charset="0"/>
              </a:rPr>
              <a:t> </a:t>
            </a:r>
            <a:r>
              <a:rPr lang="en-US" sz="2400" b="1" dirty="0" err="1">
                <a:solidFill>
                  <a:schemeClr val="accent4">
                    <a:lumMod val="50000"/>
                  </a:schemeClr>
                </a:solidFill>
                <a:latin typeface="Times New Roman" pitchFamily="18" charset="0"/>
                <a:cs typeface="Times New Roman" pitchFamily="18" charset="0"/>
              </a:rPr>
              <a:t>học</a:t>
            </a:r>
            <a:r>
              <a:rPr lang="en-US" sz="2400" b="1" dirty="0">
                <a:solidFill>
                  <a:schemeClr val="accent4">
                    <a:lumMod val="50000"/>
                  </a:schemeClr>
                </a:solidFill>
                <a:latin typeface="Times New Roman" pitchFamily="18" charset="0"/>
                <a:cs typeface="Times New Roman" pitchFamily="18" charset="0"/>
              </a:rPr>
              <a:t>: 2023 - 2024</a:t>
            </a:r>
            <a:endParaRPr lang="vi-VN" sz="2400" b="1" dirty="0">
              <a:solidFill>
                <a:schemeClr val="accent4">
                  <a:lumMod val="50000"/>
                </a:schemeClr>
              </a:solidFill>
              <a:latin typeface="Times New Roman" pitchFamily="18" charset="0"/>
              <a:cs typeface="Times New Roman" pitchFamily="18" charset="0"/>
            </a:endParaRPr>
          </a:p>
        </p:txBody>
      </p:sp>
      <p:cxnSp>
        <p:nvCxnSpPr>
          <p:cNvPr id="8" name="Straight Connector 7"/>
          <p:cNvCxnSpPr/>
          <p:nvPr/>
        </p:nvCxnSpPr>
        <p:spPr>
          <a:xfrm>
            <a:off x="4752358" y="923490"/>
            <a:ext cx="2714644"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15480" y="1700808"/>
            <a:ext cx="9433048" cy="1332096"/>
          </a:xfrm>
          <a:prstGeom prst="rect">
            <a:avLst/>
          </a:prstGeom>
        </p:spPr>
        <p:txBody>
          <a:bodyPr wrap="square">
            <a:spAutoFit/>
          </a:bodyPr>
          <a:lstStyle/>
          <a:p>
            <a:pPr algn="ctr">
              <a:lnSpc>
                <a:spcPct val="115000"/>
              </a:lnSpc>
            </a:pPr>
            <a:r>
              <a:rPr lang="en-US" sz="2400" b="1" dirty="0">
                <a:solidFill>
                  <a:srgbClr val="FF0000"/>
                </a:solidFill>
                <a:latin typeface="Times New Roman" pitchFamily="18" charset="0"/>
                <a:cs typeface="Times New Roman" pitchFamily="18" charset="0"/>
              </a:rPr>
              <a:t>BÁO CÁO BIỆN PHÁP</a:t>
            </a:r>
            <a:endParaRPr lang="en-GB" sz="2400" dirty="0">
              <a:solidFill>
                <a:srgbClr val="FF0000"/>
              </a:solidFill>
              <a:latin typeface="Arial" pitchFamily="34" charset="0"/>
              <a:ea typeface="Arial" pitchFamily="34" charset="0"/>
              <a:cs typeface="Times New Roman" pitchFamily="18" charset="0"/>
            </a:endParaRPr>
          </a:p>
          <a:p>
            <a:pPr algn="ctr">
              <a:lnSpc>
                <a:spcPct val="115000"/>
              </a:lnSpc>
            </a:pPr>
            <a:r>
              <a:rPr lang="en-US" sz="2400" b="1" dirty="0">
                <a:solidFill>
                  <a:srgbClr val="FF0000"/>
                </a:solidFill>
                <a:latin typeface="Times New Roman" pitchFamily="18" charset="0"/>
                <a:cs typeface="Times New Roman" pitchFamily="18" charset="0"/>
              </a:rPr>
              <a:t>NÂNG CAO CHẤT LƯỢNG CÔNG TÁC</a:t>
            </a:r>
            <a:endParaRPr lang="en-GB" sz="2400" dirty="0">
              <a:solidFill>
                <a:srgbClr val="FF0000"/>
              </a:solidFill>
              <a:latin typeface="Arial" pitchFamily="34" charset="0"/>
              <a:cs typeface="Arial" pitchFamily="34" charset="0"/>
            </a:endParaRPr>
          </a:p>
          <a:p>
            <a:pPr algn="ctr">
              <a:lnSpc>
                <a:spcPct val="115000"/>
              </a:lnSpc>
            </a:pPr>
            <a:r>
              <a:rPr lang="en-US" sz="2400" b="1" dirty="0">
                <a:solidFill>
                  <a:srgbClr val="FF0000"/>
                </a:solidFill>
                <a:latin typeface="Times New Roman" pitchFamily="18" charset="0"/>
                <a:cs typeface="Times New Roman" pitchFamily="18" charset="0"/>
              </a:rPr>
              <a:t>CHĂM SÓC </a:t>
            </a:r>
            <a:r>
              <a:rPr lang="en-US" sz="2400" dirty="0">
                <a:solidFill>
                  <a:srgbClr val="FF0000"/>
                </a:solidFill>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 NUÔI DƯỠNG </a:t>
            </a:r>
            <a:r>
              <a:rPr lang="en-US" sz="2400" dirty="0">
                <a:solidFill>
                  <a:srgbClr val="FF0000"/>
                </a:solidFill>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 GIÁO DỤC TRẺ</a:t>
            </a:r>
            <a:endParaRPr lang="en-GB" sz="2400" dirty="0">
              <a:solidFill>
                <a:srgbClr val="FF0000"/>
              </a:solidFill>
              <a:latin typeface="Arial" pitchFamily="34" charset="0"/>
              <a:cs typeface="Arial" pitchFamily="34" charset="0"/>
            </a:endParaRPr>
          </a:p>
        </p:txBody>
      </p:sp>
      <p:sp>
        <p:nvSpPr>
          <p:cNvPr id="2" name="Rectangle 7">
            <a:extLst>
              <a:ext uri="{FF2B5EF4-FFF2-40B4-BE49-F238E27FC236}">
                <a16:creationId xmlns:a16="http://schemas.microsoft.com/office/drawing/2014/main" id="{B835FF4D-8E72-E428-FBB5-CBD9881DE18E}"/>
              </a:ext>
            </a:extLst>
          </p:cNvPr>
          <p:cNvSpPr>
            <a:spLocks noChangeArrowheads="1"/>
          </p:cNvSpPr>
          <p:nvPr/>
        </p:nvSpPr>
        <p:spPr bwMode="auto">
          <a:xfrm>
            <a:off x="2551460" y="3284984"/>
            <a:ext cx="71164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buFont typeface="Arial" panose="020B0604020202020204" pitchFamily="34" charset="0"/>
              <a:buNone/>
            </a:pP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Tên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biện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pháp</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buFont typeface="Arial" panose="020B0604020202020204" pitchFamily="34" charset="0"/>
              <a:buNone/>
            </a:pP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Một</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số</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biện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pháp</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làm</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phong</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phú</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vốn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từ</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nhằm</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phát</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triển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ngôn</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ngữ</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cho</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t</a:t>
            </a:r>
            <a:r>
              <a:rPr lang="vi-VN" altLang="en-US" sz="2600" b="1" dirty="0">
                <a:solidFill>
                  <a:schemeClr val="accent4">
                    <a:lumMod val="50000"/>
                  </a:schemeClr>
                </a:solidFill>
                <a:latin typeface="Times New Roman" panose="02020603050405020304" pitchFamily="18" charset="0"/>
                <a:cs typeface="Times New Roman" panose="02020603050405020304" pitchFamily="18" charset="0"/>
              </a:rPr>
              <a:t>rẻ 24 – </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vi-VN" altLang="en-US" sz="2600" b="1" dirty="0">
                <a:solidFill>
                  <a:schemeClr val="accent4">
                    <a:lumMod val="50000"/>
                  </a:schemeClr>
                </a:solidFill>
                <a:latin typeface="Times New Roman" panose="02020603050405020304" pitchFamily="18" charset="0"/>
                <a:cs typeface="Times New Roman" panose="02020603050405020304" pitchFamily="18" charset="0"/>
              </a:rPr>
              <a:t>36</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tháng</a:t>
            </a:r>
            <a:r>
              <a:rPr lang="en-US" alt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4">
                    <a:lumMod val="50000"/>
                  </a:schemeClr>
                </a:solidFill>
                <a:latin typeface="Times New Roman" panose="02020603050405020304" pitchFamily="18" charset="0"/>
                <a:cs typeface="Times New Roman" panose="02020603050405020304" pitchFamily="18" charset="0"/>
              </a:rPr>
              <a:t>tuổi</a:t>
            </a:r>
            <a:endParaRPr lang="en-US" altLang="en-US" sz="26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3000" r="-14000"/>
          </a:stretch>
        </a:blipFill>
        <a:effectLst/>
      </p:bgPr>
    </p:bg>
    <p:spTree>
      <p:nvGrpSpPr>
        <p:cNvPr id="1" name="">
          <a:extLst>
            <a:ext uri="{FF2B5EF4-FFF2-40B4-BE49-F238E27FC236}">
              <a16:creationId xmlns:a16="http://schemas.microsoft.com/office/drawing/2014/main" id="{8EAEABE7-3A82-2466-A338-E1813CAEF3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2374A7-684C-7087-EBCA-332EF60537C6}"/>
              </a:ext>
            </a:extLst>
          </p:cNvPr>
          <p:cNvPicPr>
            <a:picLocks noChangeAspect="1"/>
          </p:cNvPicPr>
          <p:nvPr/>
        </p:nvPicPr>
        <p:blipFill>
          <a:blip r:embed="rId3"/>
          <a:stretch>
            <a:fillRect/>
          </a:stretch>
        </p:blipFill>
        <p:spPr>
          <a:xfrm>
            <a:off x="0" y="1"/>
            <a:ext cx="12192000" cy="6857999"/>
          </a:xfrm>
          <a:prstGeom prst="rect">
            <a:avLst/>
          </a:prstGeom>
        </p:spPr>
      </p:pic>
      <p:sp>
        <p:nvSpPr>
          <p:cNvPr id="10" name="TextBox 9">
            <a:extLst>
              <a:ext uri="{FF2B5EF4-FFF2-40B4-BE49-F238E27FC236}">
                <a16:creationId xmlns:a16="http://schemas.microsoft.com/office/drawing/2014/main" id="{2824D9CD-0436-6AB2-D966-D1DAEE545F1C}"/>
              </a:ext>
            </a:extLst>
          </p:cNvPr>
          <p:cNvSpPr txBox="1"/>
          <p:nvPr/>
        </p:nvSpPr>
        <p:spPr>
          <a:xfrm>
            <a:off x="1719106" y="1558461"/>
            <a:ext cx="9489462" cy="1735860"/>
          </a:xfrm>
          <a:prstGeom prst="rect">
            <a:avLst/>
          </a:prstGeom>
          <a:noFill/>
        </p:spPr>
        <p:txBody>
          <a:bodyPr wrap="square">
            <a:spAutoFit/>
          </a:bodyPr>
          <a:lstStyle/>
          <a:p>
            <a:pPr algn="just" fontAlgn="base">
              <a:lnSpc>
                <a:spcPct val="115000"/>
              </a:lnSpc>
            </a:pPr>
            <a:r>
              <a:rPr lang="nl-NL" altLang="en-US" sz="2400" i="1" dirty="0">
                <a:solidFill>
                  <a:prstClr val="black"/>
                </a:solidFill>
                <a:latin typeface="Times New Roman" panose="02020603050405020304" pitchFamily="18" charset="0"/>
                <a:cs typeface="Times New Roman" panose="02020603050405020304" pitchFamily="18" charset="0"/>
              </a:rPr>
              <a:t>       </a:t>
            </a:r>
            <a:r>
              <a:rPr lang="nl-NL" altLang="en-US" sz="2400" b="1" dirty="0">
                <a:solidFill>
                  <a:prstClr val="black"/>
                </a:solidFill>
                <a:latin typeface="Times New Roman" panose="02020603050405020304" pitchFamily="18" charset="0"/>
                <a:cs typeface="Times New Roman" panose="02020603050405020304" pitchFamily="18" charset="0"/>
              </a:rPr>
              <a:t>Ví dụ: </a:t>
            </a:r>
            <a:r>
              <a:rPr lang="nl-NL" sz="2400" dirty="0">
                <a:solidFill>
                  <a:srgbClr val="000000"/>
                </a:solidFill>
                <a:latin typeface="Times New Roman" panose="02020603050405020304" pitchFamily="18" charset="0"/>
                <a:ea typeface="Times New Roman" panose="02020603050405020304" pitchFamily="18" charset="0"/>
              </a:rPr>
              <a:t>Với</a:t>
            </a:r>
            <a:r>
              <a:rPr lang="nl-NL"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chủ đề: </a:t>
            </a:r>
            <a:r>
              <a:rPr lang="nl-NL"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 đình”</a:t>
            </a:r>
            <a:r>
              <a:rPr lang="nl-NL"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tôi đã thiết kế làm ra một số đồ dùng gia đình như: Giường, tủ, bàn ghế…bằng giấy và gỗ và pin, con chip phía sau đồ dùng để tạo sự hấp dẫn, cuốn hút trẻ.</a:t>
            </a:r>
            <a:endParaRPr lang="en-US" sz="2400" dirty="0">
              <a:latin typeface="Times New Roman" panose="02020603050405020304" pitchFamily="18" charset="0"/>
              <a:ea typeface="Times New Roman" panose="02020603050405020304" pitchFamily="18" charset="0"/>
            </a:endParaRPr>
          </a:p>
          <a:p>
            <a:endParaRPr lang="en-US" sz="2400" dirty="0"/>
          </a:p>
        </p:txBody>
      </p:sp>
      <p:pic>
        <p:nvPicPr>
          <p:cNvPr id="9" name="Picture 8">
            <a:extLst>
              <a:ext uri="{FF2B5EF4-FFF2-40B4-BE49-F238E27FC236}">
                <a16:creationId xmlns:a16="http://schemas.microsoft.com/office/drawing/2014/main" id="{7B5F4D42-536E-4938-6E14-AEC2E2479CB7}"/>
              </a:ext>
            </a:extLst>
          </p:cNvPr>
          <p:cNvPicPr>
            <a:picLocks noChangeAspect="1"/>
          </p:cNvPicPr>
          <p:nvPr/>
        </p:nvPicPr>
        <p:blipFill>
          <a:blip r:embed="rId4"/>
          <a:stretch>
            <a:fillRect/>
          </a:stretch>
        </p:blipFill>
        <p:spPr>
          <a:xfrm>
            <a:off x="3388728" y="164303"/>
            <a:ext cx="7084166" cy="1420491"/>
          </a:xfrm>
          <a:prstGeom prst="rect">
            <a:avLst/>
          </a:prstGeom>
        </p:spPr>
      </p:pic>
      <p:sp>
        <p:nvSpPr>
          <p:cNvPr id="6" name="Oval 5">
            <a:extLst>
              <a:ext uri="{FF2B5EF4-FFF2-40B4-BE49-F238E27FC236}">
                <a16:creationId xmlns:a16="http://schemas.microsoft.com/office/drawing/2014/main" id="{5AD69DFF-428A-382A-4500-B5F5BDC02330}"/>
              </a:ext>
            </a:extLst>
          </p:cNvPr>
          <p:cNvSpPr/>
          <p:nvPr/>
        </p:nvSpPr>
        <p:spPr>
          <a:xfrm>
            <a:off x="2279324" y="164302"/>
            <a:ext cx="1668354" cy="12484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1</a:t>
            </a:r>
          </a:p>
        </p:txBody>
      </p:sp>
      <p:pic>
        <p:nvPicPr>
          <p:cNvPr id="1028" name="Picture 4" descr="Tổng hợp 93+ hình về cách làm mô hình giường ngủ - NEC">
            <a:extLst>
              <a:ext uri="{FF2B5EF4-FFF2-40B4-BE49-F238E27FC236}">
                <a16:creationId xmlns:a16="http://schemas.microsoft.com/office/drawing/2014/main" id="{8CE84F5C-3757-1073-FF7B-D7653DA9A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8" y="3068960"/>
            <a:ext cx="7992888" cy="3240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748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3000" r="-14000"/>
          </a:stretch>
        </a:blipFill>
        <a:effectLst/>
      </p:bgPr>
    </p:bg>
    <p:spTree>
      <p:nvGrpSpPr>
        <p:cNvPr id="1" name="">
          <a:extLst>
            <a:ext uri="{FF2B5EF4-FFF2-40B4-BE49-F238E27FC236}">
              <a16:creationId xmlns:a16="http://schemas.microsoft.com/office/drawing/2014/main" id="{06E3B36A-285B-C05C-6A1F-4C5D8248F7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B4DD47-D194-3682-C0B9-190B04E2467B}"/>
              </a:ext>
            </a:extLst>
          </p:cNvPr>
          <p:cNvPicPr>
            <a:picLocks noChangeAspect="1"/>
          </p:cNvPicPr>
          <p:nvPr/>
        </p:nvPicPr>
        <p:blipFill>
          <a:blip r:embed="rId3"/>
          <a:stretch>
            <a:fillRect/>
          </a:stretch>
        </p:blipFill>
        <p:spPr>
          <a:xfrm>
            <a:off x="0" y="-12103"/>
            <a:ext cx="12191999" cy="6857999"/>
          </a:xfrm>
          <a:prstGeom prst="rect">
            <a:avLst/>
          </a:prstGeom>
        </p:spPr>
      </p:pic>
      <p:sp>
        <p:nvSpPr>
          <p:cNvPr id="10" name="TextBox 9">
            <a:extLst>
              <a:ext uri="{FF2B5EF4-FFF2-40B4-BE49-F238E27FC236}">
                <a16:creationId xmlns:a16="http://schemas.microsoft.com/office/drawing/2014/main" id="{89EB78AB-687C-0D6C-3FCE-85D360B801E4}"/>
              </a:ext>
            </a:extLst>
          </p:cNvPr>
          <p:cNvSpPr txBox="1"/>
          <p:nvPr/>
        </p:nvSpPr>
        <p:spPr>
          <a:xfrm>
            <a:off x="1127448" y="1844824"/>
            <a:ext cx="4392488" cy="3880871"/>
          </a:xfrm>
          <a:prstGeom prst="rect">
            <a:avLst/>
          </a:prstGeom>
          <a:noFill/>
        </p:spPr>
        <p:txBody>
          <a:bodyPr wrap="square">
            <a:spAutoFit/>
          </a:bodyPr>
          <a:lstStyle/>
          <a:p>
            <a:pPr indent="457200" algn="just">
              <a:lnSpc>
                <a:spcPct val="115000"/>
              </a:lnSpc>
            </a:pPr>
            <a:r>
              <a:rPr lang="nl-NL" altLang="en-US" sz="2400" i="1" dirty="0">
                <a:solidFill>
                  <a:prstClr val="black"/>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Thông qua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rPr>
              <a:t> thu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205466FD-D55E-55C0-D5AC-7BEE6E925642}"/>
              </a:ext>
            </a:extLst>
          </p:cNvPr>
          <p:cNvSpPr/>
          <p:nvPr/>
        </p:nvSpPr>
        <p:spPr>
          <a:xfrm>
            <a:off x="3381400" y="225729"/>
            <a:ext cx="6675040" cy="9954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t>
            </a:r>
            <a:r>
              <a:rPr lang="vi-VN" sz="2400" b="1" dirty="0">
                <a:solidFill>
                  <a:schemeClr val="bg1"/>
                </a:solidFill>
                <a:latin typeface="Times New Roman" panose="02020603050405020304" pitchFamily="18" charset="0"/>
                <a:cs typeface="Times New Roman" panose="02020603050405020304" pitchFamily="18" charset="0"/>
              </a:rPr>
              <a:t>inh hoạ</a:t>
            </a:r>
            <a:r>
              <a:rPr lang="en-US" sz="2400" b="1" dirty="0">
                <a:solidFill>
                  <a:schemeClr val="bg1"/>
                </a:solidFill>
                <a:latin typeface="Times New Roman" panose="02020603050405020304" pitchFamily="18" charset="0"/>
                <a:cs typeface="Times New Roman" panose="02020603050405020304" pitchFamily="18" charset="0"/>
              </a:rPr>
              <a:t>t </a:t>
            </a:r>
            <a:r>
              <a:rPr lang="en-US" sz="2400" b="1" dirty="0" err="1">
                <a:solidFill>
                  <a:schemeClr val="bg1"/>
                </a:solidFill>
                <a:latin typeface="Times New Roman" panose="02020603050405020304" pitchFamily="18" charset="0"/>
                <a:cs typeface="Times New Roman" panose="02020603050405020304" pitchFamily="18" charset="0"/>
              </a:rPr>
              <a:t>sử</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rPr>
              <a:t>dụng các trò chơi</a:t>
            </a:r>
            <a:r>
              <a:rPr lang="en-US" sz="2400" b="1" dirty="0">
                <a:solidFill>
                  <a:schemeClr val="bg1"/>
                </a:solidFill>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trẻ</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82ABD11-2EEF-179B-4865-9D36C210057B}"/>
              </a:ext>
            </a:extLst>
          </p:cNvPr>
          <p:cNvSpPr/>
          <p:nvPr/>
        </p:nvSpPr>
        <p:spPr>
          <a:xfrm>
            <a:off x="2423593" y="164861"/>
            <a:ext cx="1656183" cy="11045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Biện pháp </a:t>
            </a:r>
            <a:r>
              <a:rPr lang="en-US" sz="2400" b="1" dirty="0">
                <a:solidFill>
                  <a:srgbClr val="FF0000"/>
                </a:solidFill>
                <a:latin typeface="Times New Roman" panose="02020603050405020304" pitchFamily="18" charset="0"/>
                <a:cs typeface="Times New Roman" panose="02020603050405020304" pitchFamily="18" charset="0"/>
              </a:rPr>
              <a:t>2</a:t>
            </a:r>
          </a:p>
        </p:txBody>
      </p:sp>
      <p:pic>
        <p:nvPicPr>
          <p:cNvPr id="5" name="Picture 4">
            <a:extLst>
              <a:ext uri="{FF2B5EF4-FFF2-40B4-BE49-F238E27FC236}">
                <a16:creationId xmlns:a16="http://schemas.microsoft.com/office/drawing/2014/main" id="{C7CD94B1-173C-E5F6-BBD1-851CD005BB79}"/>
              </a:ext>
            </a:extLst>
          </p:cNvPr>
          <p:cNvPicPr>
            <a:picLocks noChangeAspect="1"/>
          </p:cNvPicPr>
          <p:nvPr/>
        </p:nvPicPr>
        <p:blipFill>
          <a:blip r:embed="rId4"/>
          <a:stretch>
            <a:fillRect/>
          </a:stretch>
        </p:blipFill>
        <p:spPr>
          <a:xfrm>
            <a:off x="5735960" y="1962747"/>
            <a:ext cx="5760640" cy="364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55856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3000" r="-14000"/>
          </a:stretch>
        </a:blipFill>
        <a:effectLst/>
      </p:bgPr>
    </p:bg>
    <p:spTree>
      <p:nvGrpSpPr>
        <p:cNvPr id="1" name="">
          <a:extLst>
            <a:ext uri="{FF2B5EF4-FFF2-40B4-BE49-F238E27FC236}">
              <a16:creationId xmlns:a16="http://schemas.microsoft.com/office/drawing/2014/main" id="{86249B70-4640-9EA2-0D94-992F33705E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32D3F0-53D3-7931-4938-542F79DB6B1D}"/>
              </a:ext>
            </a:extLst>
          </p:cNvPr>
          <p:cNvPicPr>
            <a:picLocks noChangeAspect="1"/>
          </p:cNvPicPr>
          <p:nvPr/>
        </p:nvPicPr>
        <p:blipFill>
          <a:blip r:embed="rId3"/>
          <a:stretch>
            <a:fillRect/>
          </a:stretch>
        </p:blipFill>
        <p:spPr>
          <a:xfrm>
            <a:off x="24820" y="10950"/>
            <a:ext cx="12191999" cy="6857999"/>
          </a:xfrm>
          <a:prstGeom prst="rect">
            <a:avLst/>
          </a:prstGeom>
        </p:spPr>
      </p:pic>
      <p:sp>
        <p:nvSpPr>
          <p:cNvPr id="10" name="TextBox 9">
            <a:extLst>
              <a:ext uri="{FF2B5EF4-FFF2-40B4-BE49-F238E27FC236}">
                <a16:creationId xmlns:a16="http://schemas.microsoft.com/office/drawing/2014/main" id="{D187E266-5681-79E1-5583-BC56BA23CFCF}"/>
              </a:ext>
            </a:extLst>
          </p:cNvPr>
          <p:cNvSpPr txBox="1"/>
          <p:nvPr/>
        </p:nvSpPr>
        <p:spPr>
          <a:xfrm>
            <a:off x="933128" y="1700808"/>
            <a:ext cx="6026968" cy="3880871"/>
          </a:xfrm>
          <a:prstGeom prst="rect">
            <a:avLst/>
          </a:prstGeom>
          <a:noFill/>
        </p:spPr>
        <p:txBody>
          <a:bodyPr wrap="square">
            <a:spAutoFit/>
          </a:bodyPr>
          <a:lstStyle/>
          <a:p>
            <a:pPr indent="457200" algn="just">
              <a:lnSpc>
                <a:spcPct val="115000"/>
              </a:lnSpc>
            </a:pPr>
            <a:r>
              <a:rPr lang="en-US" sz="2400" b="1" dirty="0" err="1">
                <a:solidFill>
                  <a:srgbClr val="000000"/>
                </a:solidFill>
                <a:latin typeface="Times New Roman" panose="02020603050405020304" pitchFamily="18" charset="0"/>
                <a:ea typeface="Times New Roman" panose="02020603050405020304" pitchFamily="18" charset="0"/>
              </a:rPr>
              <a:t>Ví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b="1"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 “Con </a:t>
            </a:r>
            <a:r>
              <a:rPr lang="en-US" sz="2400" dirty="0" err="1">
                <a:solidFill>
                  <a:srgbClr val="000000"/>
                </a:solidFill>
                <a:latin typeface="Times New Roman" panose="02020603050405020304" pitchFamily="18" charset="0"/>
                <a:ea typeface="Times New Roman" panose="02020603050405020304" pitchFamily="18" charset="0"/>
              </a:rPr>
              <a:t>muỗi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indent="457200" algn="just">
              <a:lnSpc>
                <a:spcPct val="115000"/>
              </a:lnSpc>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kèm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3 - 4 </a:t>
            </a:r>
            <a:r>
              <a:rPr lang="en-US" sz="2400" dirty="0" err="1">
                <a:solidFill>
                  <a:srgbClr val="000000"/>
                </a:solidFill>
                <a:latin typeface="Times New Roman" panose="02020603050405020304" pitchFamily="18" charset="0"/>
                <a:ea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rPr>
              <a:t>. Khi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bớt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vẹn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indent="457200" algn="just">
              <a:lnSpc>
                <a:spcPct val="115000"/>
              </a:lnSpc>
            </a:pPr>
            <a:endParaRPr lang="en-US" sz="2400" dirty="0">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9D8993C6-3D79-5093-875F-090AF01B7B9B}"/>
              </a:ext>
            </a:extLst>
          </p:cNvPr>
          <p:cNvSpPr/>
          <p:nvPr/>
        </p:nvSpPr>
        <p:spPr>
          <a:xfrm>
            <a:off x="3381400" y="225729"/>
            <a:ext cx="6675040" cy="9954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t>
            </a:r>
            <a:r>
              <a:rPr lang="vi-VN" sz="2400" b="1" dirty="0">
                <a:solidFill>
                  <a:schemeClr val="bg1"/>
                </a:solidFill>
                <a:latin typeface="Times New Roman" panose="02020603050405020304" pitchFamily="18" charset="0"/>
                <a:cs typeface="Times New Roman" panose="02020603050405020304" pitchFamily="18" charset="0"/>
              </a:rPr>
              <a:t>inh hoạ</a:t>
            </a:r>
            <a:r>
              <a:rPr lang="en-US" sz="2400" b="1" dirty="0">
                <a:solidFill>
                  <a:schemeClr val="bg1"/>
                </a:solidFill>
                <a:latin typeface="Times New Roman" panose="02020603050405020304" pitchFamily="18" charset="0"/>
                <a:cs typeface="Times New Roman" panose="02020603050405020304" pitchFamily="18" charset="0"/>
              </a:rPr>
              <a:t>t </a:t>
            </a:r>
            <a:r>
              <a:rPr lang="en-US" sz="2400" b="1" dirty="0" err="1">
                <a:solidFill>
                  <a:schemeClr val="bg1"/>
                </a:solidFill>
                <a:latin typeface="Times New Roman" panose="02020603050405020304" pitchFamily="18" charset="0"/>
                <a:cs typeface="Times New Roman" panose="02020603050405020304" pitchFamily="18" charset="0"/>
              </a:rPr>
              <a:t>sử</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rPr>
              <a:t>dụng các trò chơi</a:t>
            </a:r>
            <a:r>
              <a:rPr lang="en-US" sz="2400" b="1" dirty="0">
                <a:solidFill>
                  <a:schemeClr val="bg1"/>
                </a:solidFill>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trẻ</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C7D24826-EAB5-39B5-C61A-84D7F0B17863}"/>
              </a:ext>
            </a:extLst>
          </p:cNvPr>
          <p:cNvSpPr/>
          <p:nvPr/>
        </p:nvSpPr>
        <p:spPr>
          <a:xfrm>
            <a:off x="2423593" y="164861"/>
            <a:ext cx="1656183" cy="11045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Biện pháp </a:t>
            </a:r>
            <a:r>
              <a:rPr lang="en-US" sz="2400" b="1" dirty="0">
                <a:solidFill>
                  <a:srgbClr val="FF0000"/>
                </a:solidFill>
                <a:latin typeface="Times New Roman" panose="02020603050405020304" pitchFamily="18" charset="0"/>
                <a:cs typeface="Times New Roman" panose="02020603050405020304" pitchFamily="18" charset="0"/>
              </a:rPr>
              <a:t>2</a:t>
            </a:r>
          </a:p>
        </p:txBody>
      </p:sp>
      <p:pic>
        <p:nvPicPr>
          <p:cNvPr id="5" name="Picture 4">
            <a:extLst>
              <a:ext uri="{FF2B5EF4-FFF2-40B4-BE49-F238E27FC236}">
                <a16:creationId xmlns:a16="http://schemas.microsoft.com/office/drawing/2014/main" id="{726394C7-D476-1DDD-177A-84A0C7627824}"/>
              </a:ext>
            </a:extLst>
          </p:cNvPr>
          <p:cNvPicPr>
            <a:picLocks noChangeAspect="1"/>
          </p:cNvPicPr>
          <p:nvPr/>
        </p:nvPicPr>
        <p:blipFill>
          <a:blip r:embed="rId4"/>
          <a:stretch>
            <a:fillRect/>
          </a:stretch>
        </p:blipFill>
        <p:spPr>
          <a:xfrm>
            <a:off x="7032104" y="1844824"/>
            <a:ext cx="4874840" cy="42321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05658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2000" b="-6000"/>
          </a:stretch>
        </a:blipFill>
        <a:effectLst/>
      </p:bgPr>
    </p:bg>
    <p:spTree>
      <p:nvGrpSpPr>
        <p:cNvPr id="1" name="">
          <a:extLst>
            <a:ext uri="{FF2B5EF4-FFF2-40B4-BE49-F238E27FC236}">
              <a16:creationId xmlns:a16="http://schemas.microsoft.com/office/drawing/2014/main" id="{0E090D3A-32DB-F10E-411C-545B14E9BB6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6F9415F-826A-731E-4810-3EDA71B2286C}"/>
              </a:ext>
            </a:extLst>
          </p:cNvPr>
          <p:cNvPicPr>
            <a:picLocks noChangeAspect="1"/>
          </p:cNvPicPr>
          <p:nvPr/>
        </p:nvPicPr>
        <p:blipFill>
          <a:blip r:embed="rId3"/>
          <a:stretch>
            <a:fillRect/>
          </a:stretch>
        </p:blipFill>
        <p:spPr>
          <a:xfrm>
            <a:off x="0" y="0"/>
            <a:ext cx="12192000" cy="6858000"/>
          </a:xfrm>
          <a:prstGeom prst="rect">
            <a:avLst/>
          </a:prstGeom>
        </p:spPr>
      </p:pic>
      <p:sp>
        <p:nvSpPr>
          <p:cNvPr id="18433" name="Rectangle 1">
            <a:extLst>
              <a:ext uri="{FF2B5EF4-FFF2-40B4-BE49-F238E27FC236}">
                <a16:creationId xmlns:a16="http://schemas.microsoft.com/office/drawing/2014/main" id="{7E4D8B6D-CCFB-8ED6-5B52-9FAB9E87926E}"/>
              </a:ext>
            </a:extLst>
          </p:cNvPr>
          <p:cNvSpPr>
            <a:spLocks noChangeArrowheads="1"/>
          </p:cNvSpPr>
          <p:nvPr/>
        </p:nvSpPr>
        <p:spPr bwMode="auto">
          <a:xfrm>
            <a:off x="1487488" y="1612831"/>
            <a:ext cx="950505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Để tránh tình trạng trẻ bị nhàm chán mệt mỏi khi nghe cô kể chuyện tôi luôn tổ chức đan xen những trò chơi vận động để nhằm thay đổi trạng thái giữa động và tĩnh cho trẻ. Từ nội dung của các mẩu chuyện tôi chuyển sang trò chơi một cách nhẹ nhàng để trẻ thông qua</a:t>
            </a:r>
            <a:r>
              <a:rPr lang="nl-NL" altLang="en-US" sz="2400" i="1" dirty="0">
                <a:solidFill>
                  <a:prstClr val="black"/>
                </a:solidFill>
                <a:latin typeface="Times New Roman" panose="02020603050405020304" pitchFamily="18" charset="0"/>
                <a:cs typeface="Times New Roman" panose="02020603050405020304" pitchFamily="18" charset="0"/>
              </a:rPr>
              <a:t>“Chơi mà học, học mà chơi”.</a:t>
            </a:r>
            <a:endParaRPr lang="vi-VN" sz="2400" dirty="0">
              <a:solidFill>
                <a:schemeClr val="bg1"/>
              </a:solidFill>
              <a:cs typeface="Arial" pitchFamily="34" charset="0"/>
            </a:endParaRPr>
          </a:p>
        </p:txBody>
      </p:sp>
      <p:sp>
        <p:nvSpPr>
          <p:cNvPr id="9" name="Rectangle: Rounded Corners 8">
            <a:extLst>
              <a:ext uri="{FF2B5EF4-FFF2-40B4-BE49-F238E27FC236}">
                <a16:creationId xmlns:a16="http://schemas.microsoft.com/office/drawing/2014/main" id="{1C1D0593-A6D7-7423-B28E-4018787B2174}"/>
              </a:ext>
            </a:extLst>
          </p:cNvPr>
          <p:cNvSpPr/>
          <p:nvPr/>
        </p:nvSpPr>
        <p:spPr>
          <a:xfrm>
            <a:off x="3381400" y="225729"/>
            <a:ext cx="6675040" cy="9954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t>
            </a:r>
            <a:r>
              <a:rPr lang="vi-VN" sz="2400" b="1" dirty="0">
                <a:solidFill>
                  <a:schemeClr val="bg1"/>
                </a:solidFill>
                <a:latin typeface="Times New Roman" panose="02020603050405020304" pitchFamily="18" charset="0"/>
                <a:cs typeface="Times New Roman" panose="02020603050405020304" pitchFamily="18" charset="0"/>
              </a:rPr>
              <a:t>inh hoạ</a:t>
            </a:r>
            <a:r>
              <a:rPr lang="en-US" sz="2400" b="1" dirty="0">
                <a:solidFill>
                  <a:schemeClr val="bg1"/>
                </a:solidFill>
                <a:latin typeface="Times New Roman" panose="02020603050405020304" pitchFamily="18" charset="0"/>
                <a:cs typeface="Times New Roman" panose="02020603050405020304" pitchFamily="18" charset="0"/>
              </a:rPr>
              <a:t>t </a:t>
            </a:r>
            <a:r>
              <a:rPr lang="en-US" sz="2400" b="1" dirty="0" err="1">
                <a:solidFill>
                  <a:schemeClr val="bg1"/>
                </a:solidFill>
                <a:latin typeface="Times New Roman" panose="02020603050405020304" pitchFamily="18" charset="0"/>
                <a:cs typeface="Times New Roman" panose="02020603050405020304" pitchFamily="18" charset="0"/>
              </a:rPr>
              <a:t>sử</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rPr>
              <a:t>dụng các trò chơi</a:t>
            </a:r>
            <a:r>
              <a:rPr lang="en-US" sz="2400" b="1" dirty="0">
                <a:solidFill>
                  <a:schemeClr val="bg1"/>
                </a:solidFill>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trẻ</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890830C-125B-0114-5BEE-BF908DEFD3C0}"/>
              </a:ext>
            </a:extLst>
          </p:cNvPr>
          <p:cNvSpPr/>
          <p:nvPr/>
        </p:nvSpPr>
        <p:spPr>
          <a:xfrm>
            <a:off x="2423593" y="164861"/>
            <a:ext cx="1656183" cy="11045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pháp </a:t>
            </a:r>
            <a:r>
              <a:rPr lang="en-US" sz="2400" b="1" dirty="0">
                <a:solidFill>
                  <a:srgbClr val="FF0000"/>
                </a:solidFill>
                <a:latin typeface="Times New Roman" panose="02020603050405020304" pitchFamily="18" charset="0"/>
                <a:cs typeface="Times New Roman" panose="02020603050405020304" pitchFamily="18" charset="0"/>
              </a:rPr>
              <a:t>2</a:t>
            </a:r>
          </a:p>
        </p:txBody>
      </p:sp>
      <p:pic>
        <p:nvPicPr>
          <p:cNvPr id="13" name="Picture 12">
            <a:extLst>
              <a:ext uri="{FF2B5EF4-FFF2-40B4-BE49-F238E27FC236}">
                <a16:creationId xmlns:a16="http://schemas.microsoft.com/office/drawing/2014/main" id="{FD1E7258-12F1-C1EC-3CFA-93B4D0C3F83D}"/>
              </a:ext>
            </a:extLst>
          </p:cNvPr>
          <p:cNvPicPr>
            <a:picLocks noChangeAspect="1"/>
          </p:cNvPicPr>
          <p:nvPr/>
        </p:nvPicPr>
        <p:blipFill>
          <a:blip r:embed="rId4"/>
          <a:stretch>
            <a:fillRect/>
          </a:stretch>
        </p:blipFill>
        <p:spPr>
          <a:xfrm>
            <a:off x="3143672" y="3429000"/>
            <a:ext cx="6768752" cy="3320988"/>
          </a:xfrm>
          <a:prstGeom prst="rect">
            <a:avLst/>
          </a:prstGeom>
          <a:ln>
            <a:noFill/>
          </a:ln>
          <a:effectLst>
            <a:softEdge rad="112500"/>
          </a:effectLst>
        </p:spPr>
      </p:pic>
    </p:spTree>
    <p:extLst>
      <p:ext uri="{BB962C8B-B14F-4D97-AF65-F5344CB8AC3E}">
        <p14:creationId xmlns:p14="http://schemas.microsoft.com/office/powerpoint/2010/main" val="21791789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8433">
                                            <p:txEl>
                                              <p:pRg st="0" end="0"/>
                                            </p:txEl>
                                          </p:spTgt>
                                        </p:tgtEl>
                                        <p:attrNameLst>
                                          <p:attrName>style.visibility</p:attrName>
                                        </p:attrNameLst>
                                      </p:cBhvr>
                                      <p:to>
                                        <p:strVal val="visible"/>
                                      </p:to>
                                    </p:set>
                                    <p:animEffect transition="in" filter="box(in)">
                                      <p:cBhvr>
                                        <p:cTn id="7" dur="500"/>
                                        <p:tgtEl>
                                          <p:spTgt spid="1843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2000" b="-6000"/>
          </a:stretch>
        </a:blipFill>
        <a:effectLst/>
      </p:bgPr>
    </p:bg>
    <p:spTree>
      <p:nvGrpSpPr>
        <p:cNvPr id="1" name="">
          <a:extLst>
            <a:ext uri="{FF2B5EF4-FFF2-40B4-BE49-F238E27FC236}">
              <a16:creationId xmlns:a16="http://schemas.microsoft.com/office/drawing/2014/main" id="{998F319C-C7C2-4687-F6FA-F69AF960B8C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B107179-0FF6-A234-907F-5D39A37778C0}"/>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791FC16-95FE-B558-13F0-930B0BBCD5D2}"/>
              </a:ext>
            </a:extLst>
          </p:cNvPr>
          <p:cNvSpPr/>
          <p:nvPr/>
        </p:nvSpPr>
        <p:spPr>
          <a:xfrm>
            <a:off x="3381400" y="225729"/>
            <a:ext cx="6675040" cy="9954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t>
            </a:r>
            <a:r>
              <a:rPr lang="vi-VN" sz="2400" b="1" dirty="0">
                <a:solidFill>
                  <a:schemeClr val="bg1"/>
                </a:solidFill>
                <a:latin typeface="Times New Roman" panose="02020603050405020304" pitchFamily="18" charset="0"/>
                <a:cs typeface="Times New Roman" panose="02020603050405020304" pitchFamily="18" charset="0"/>
              </a:rPr>
              <a:t>inh hoạ</a:t>
            </a:r>
            <a:r>
              <a:rPr lang="en-US" sz="2400" b="1" dirty="0">
                <a:solidFill>
                  <a:schemeClr val="bg1"/>
                </a:solidFill>
                <a:latin typeface="Times New Roman" panose="02020603050405020304" pitchFamily="18" charset="0"/>
                <a:cs typeface="Times New Roman" panose="02020603050405020304" pitchFamily="18" charset="0"/>
              </a:rPr>
              <a:t>t </a:t>
            </a:r>
            <a:r>
              <a:rPr lang="en-US" sz="2400" b="1" dirty="0" err="1">
                <a:solidFill>
                  <a:schemeClr val="bg1"/>
                </a:solidFill>
                <a:latin typeface="Times New Roman" panose="02020603050405020304" pitchFamily="18" charset="0"/>
                <a:cs typeface="Times New Roman" panose="02020603050405020304" pitchFamily="18" charset="0"/>
              </a:rPr>
              <a:t>sử</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rPr>
              <a:t>dụng các trò chơi</a:t>
            </a:r>
            <a:r>
              <a:rPr lang="en-US" sz="2400" b="1" dirty="0">
                <a:solidFill>
                  <a:schemeClr val="bg1"/>
                </a:solidFill>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trẻ</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443C15D-E090-BB62-9332-3B5583C254BA}"/>
              </a:ext>
            </a:extLst>
          </p:cNvPr>
          <p:cNvSpPr/>
          <p:nvPr/>
        </p:nvSpPr>
        <p:spPr>
          <a:xfrm>
            <a:off x="2423593" y="164861"/>
            <a:ext cx="1656183" cy="11045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ADFBD53A-9BB2-8C04-DB13-0111510B87A6}"/>
              </a:ext>
            </a:extLst>
          </p:cNvPr>
          <p:cNvSpPr txBox="1"/>
          <p:nvPr/>
        </p:nvSpPr>
        <p:spPr>
          <a:xfrm>
            <a:off x="1113148" y="1772816"/>
            <a:ext cx="4536504" cy="4154984"/>
          </a:xfrm>
          <a:prstGeom prst="rect">
            <a:avLst/>
          </a:prstGeom>
          <a:noFill/>
        </p:spPr>
        <p:txBody>
          <a:bodyPr wrap="square">
            <a:spAutoFit/>
          </a:bodyPr>
          <a:lstStyle/>
          <a:p>
            <a:pPr indent="457200" algn="just" fontAlgn="base">
              <a:spcBef>
                <a:spcPct val="0"/>
              </a:spcBef>
              <a:spcAft>
                <a:spcPct val="0"/>
              </a:spcAft>
              <a:defRPr/>
            </a:pPr>
            <a:r>
              <a:rPr lang="en-US" sz="2400" b="0" i="0" dirty="0">
                <a:solidFill>
                  <a:srgbClr val="000000"/>
                </a:solidFill>
                <a:effectLst/>
                <a:latin typeface="Times New Roman" panose="02020603050405020304" pitchFamily="18" charset="0"/>
              </a:rPr>
              <a:t> </a:t>
            </a:r>
            <a:r>
              <a:rPr lang="en-US" sz="2400" b="1" i="0" dirty="0" err="1">
                <a:solidFill>
                  <a:srgbClr val="000000"/>
                </a:solidFill>
                <a:effectLst/>
                <a:latin typeface="Times New Roman" panose="02020603050405020304" pitchFamily="18" charset="0"/>
              </a:rPr>
              <a:t>Ví</a:t>
            </a:r>
            <a:r>
              <a:rPr lang="en-US" sz="2400" b="1" i="0" dirty="0">
                <a:solidFill>
                  <a:srgbClr val="000000"/>
                </a:solidFill>
                <a:effectLst/>
                <a:latin typeface="Times New Roman" panose="02020603050405020304" pitchFamily="18" charset="0"/>
              </a:rPr>
              <a:t> </a:t>
            </a:r>
            <a:r>
              <a:rPr lang="en-US" sz="2400" b="1" i="0" dirty="0" err="1">
                <a:solidFill>
                  <a:srgbClr val="000000"/>
                </a:solidFill>
                <a:effectLst/>
                <a:latin typeface="Times New Roman" panose="02020603050405020304" pitchFamily="18" charset="0"/>
              </a:rPr>
              <a:t>dụ</a:t>
            </a:r>
            <a:r>
              <a:rPr lang="en-US" sz="2400" b="1" i="0" dirty="0">
                <a:solidFill>
                  <a:srgbClr val="000000"/>
                </a:solidFill>
                <a:effectLst/>
                <a:latin typeface="Times New Roman" panose="02020603050405020304" pitchFamily="18" charset="0"/>
              </a:rPr>
              <a:t>: </a:t>
            </a:r>
            <a:r>
              <a:rPr lang="en-US" sz="2400" b="0" i="1" dirty="0" err="1">
                <a:solidFill>
                  <a:srgbClr val="000000"/>
                </a:solidFill>
                <a:effectLst/>
                <a:latin typeface="Times New Roman" panose="02020603050405020304" pitchFamily="18" charset="0"/>
              </a:rPr>
              <a:t>Trò</a:t>
            </a:r>
            <a:r>
              <a:rPr lang="en-US" sz="2400" b="0" i="1" dirty="0">
                <a:solidFill>
                  <a:srgbClr val="000000"/>
                </a:solidFill>
                <a:effectLst/>
                <a:latin typeface="Times New Roman" panose="02020603050405020304" pitchFamily="18" charset="0"/>
              </a:rPr>
              <a:t> </a:t>
            </a:r>
            <a:r>
              <a:rPr lang="en-US" sz="2400" b="0" i="1" dirty="0" err="1">
                <a:solidFill>
                  <a:srgbClr val="000000"/>
                </a:solidFill>
                <a:effectLst/>
                <a:latin typeface="Times New Roman" panose="02020603050405020304" pitchFamily="18" charset="0"/>
              </a:rPr>
              <a:t>chơi</a:t>
            </a:r>
            <a:r>
              <a:rPr lang="en-US" sz="2400" b="0" i="1" dirty="0">
                <a:solidFill>
                  <a:srgbClr val="000000"/>
                </a:solidFill>
                <a:effectLst/>
                <a:latin typeface="Times New Roman" panose="02020603050405020304" pitchFamily="18" charset="0"/>
              </a:rPr>
              <a:t> “ </a:t>
            </a:r>
            <a:r>
              <a:rPr lang="en-US" sz="2400" b="0" i="1" dirty="0" err="1">
                <a:solidFill>
                  <a:srgbClr val="000000"/>
                </a:solidFill>
                <a:effectLst/>
                <a:latin typeface="Times New Roman" panose="02020603050405020304" pitchFamily="18" charset="0"/>
              </a:rPr>
              <a:t>Bọ</a:t>
            </a:r>
            <a:r>
              <a:rPr lang="en-US" sz="2400" b="0" i="1" dirty="0">
                <a:solidFill>
                  <a:srgbClr val="000000"/>
                </a:solidFill>
                <a:effectLst/>
                <a:latin typeface="Times New Roman" panose="02020603050405020304" pitchFamily="18" charset="0"/>
              </a:rPr>
              <a:t> </a:t>
            </a:r>
            <a:r>
              <a:rPr lang="en-US" sz="2400" b="0" i="1" dirty="0" err="1">
                <a:solidFill>
                  <a:srgbClr val="000000"/>
                </a:solidFill>
                <a:effectLst/>
                <a:latin typeface="Times New Roman" panose="02020603050405020304" pitchFamily="18" charset="0"/>
              </a:rPr>
              <a:t>dừa</a:t>
            </a:r>
            <a:r>
              <a:rPr lang="en-US" sz="2400" b="0" i="1" dirty="0">
                <a:solidFill>
                  <a:srgbClr val="000000"/>
                </a:solidFill>
                <a:effectLst/>
                <a:latin typeface="Times New Roman" panose="02020603050405020304" pitchFamily="18" charset="0"/>
              </a:rPr>
              <a:t>”</a:t>
            </a:r>
          </a:p>
          <a:p>
            <a:pPr marL="228600" indent="171450" algn="just"/>
            <a:r>
              <a:rPr lang="en-US" sz="24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Cô làm “bọ dừa mẹ” bò đi trước. Trẻ làm “bọ dừa con” bò theo. Bọ dừa mẹ và bọ dừa con vừa bò trên sàn, vừa đọc lời trò chơi.</a:t>
            </a:r>
            <a:r>
              <a:rPr lang="en-US" sz="2400" b="0" i="0" dirty="0">
                <a:solidFill>
                  <a:srgbClr val="000000"/>
                </a:solidFill>
                <a:effectLst/>
                <a:latin typeface="Times New Roman" panose="02020603050405020304" pitchFamily="18" charset="0"/>
              </a:rPr>
              <a:t> Khi </a:t>
            </a:r>
            <a:r>
              <a:rPr lang="en-US" sz="2400" b="0" i="0" dirty="0" err="1">
                <a:solidFill>
                  <a:srgbClr val="000000"/>
                </a:solidFill>
                <a:effectLst/>
                <a:latin typeface="Times New Roman" panose="02020603050405020304" pitchFamily="18" charset="0"/>
              </a:rPr>
              <a:t>đọc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đến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câu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thứ</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ba</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cả</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cô</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và</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trẻ</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ngã</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ra</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sàn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nằm</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ngửa</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hai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chân</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đạp</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đạp</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vào</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không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khí</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và</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kêu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ối</a:t>
            </a:r>
            <a:r>
              <a:rPr lang="en-US" sz="2400" b="0" i="0" dirty="0">
                <a:solidFill>
                  <a:srgbClr val="000000"/>
                </a:solidFill>
                <a:effectLst/>
                <a:latin typeface="Times New Roman" panose="02020603050405020304" pitchFamily="18" charset="0"/>
              </a:rPr>
              <a:t> ! </a:t>
            </a:r>
            <a:r>
              <a:rPr lang="en-US" sz="2400" b="0" i="0" dirty="0" err="1">
                <a:solidFill>
                  <a:srgbClr val="000000"/>
                </a:solidFill>
                <a:effectLst/>
                <a:latin typeface="Times New Roman" panose="02020603050405020304" pitchFamily="18" charset="0"/>
              </a:rPr>
              <a:t>ối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ối</a:t>
            </a:r>
            <a:r>
              <a:rPr lang="en-US" sz="2400" b="0" i="0" dirty="0">
                <a:solidFill>
                  <a:srgbClr val="000000"/>
                </a:solidFill>
                <a:effectLst/>
                <a:latin typeface="Times New Roman" panose="02020603050405020304" pitchFamily="18" charset="0"/>
              </a:rPr>
              <a:t>!”.</a:t>
            </a:r>
            <a:endParaRPr lang="en-US" sz="2400" b="0" i="0" dirty="0">
              <a:solidFill>
                <a:srgbClr val="000000"/>
              </a:solidFill>
              <a:effectLst/>
              <a:latin typeface="Arial" panose="020B0604020202020204" pitchFamily="34" charset="0"/>
            </a:endParaRPr>
          </a:p>
          <a:p>
            <a:pPr algn="l"/>
            <a:r>
              <a:rPr lang="en-US" sz="2400" b="0" i="0" dirty="0">
                <a:solidFill>
                  <a:srgbClr val="000000"/>
                </a:solidFill>
                <a:effectLst/>
                <a:latin typeface="Arial" panose="020B0604020202020204" pitchFamily="34" charset="0"/>
              </a:rPr>
              <a:t> </a:t>
            </a:r>
          </a:p>
          <a:p>
            <a:pPr indent="457200" algn="just" fontAlgn="base">
              <a:spcBef>
                <a:spcPct val="0"/>
              </a:spcBef>
              <a:spcAft>
                <a:spcPct val="0"/>
              </a:spcAft>
              <a:defRPr/>
            </a:pPr>
            <a:r>
              <a:rPr lang="vi-VN" sz="2400" b="0" i="0" dirty="0">
                <a:solidFill>
                  <a:srgbClr val="000000"/>
                </a:solidFill>
                <a:effectLst/>
                <a:latin typeface="Times New Roman" panose="02020603050405020304" pitchFamily="18" charset="0"/>
              </a:rPr>
              <a:t> </a:t>
            </a:r>
            <a:endParaRPr lang="vi-VN" sz="2400" dirty="0">
              <a:solidFill>
                <a:prstClr val="black"/>
              </a:solidFill>
              <a:latin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EA9C4B6C-C869-3B34-05C1-67C989D8094F}"/>
              </a:ext>
            </a:extLst>
          </p:cNvPr>
          <p:cNvPicPr>
            <a:picLocks noChangeAspect="1"/>
          </p:cNvPicPr>
          <p:nvPr/>
        </p:nvPicPr>
        <p:blipFill>
          <a:blip r:embed="rId4"/>
          <a:stretch>
            <a:fillRect/>
          </a:stretch>
        </p:blipFill>
        <p:spPr>
          <a:xfrm>
            <a:off x="6240016" y="1772816"/>
            <a:ext cx="5018350" cy="3763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470192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9000" r="-2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72FC04-15D5-5DE4-63EC-A160F62CB2D7}"/>
              </a:ext>
            </a:extLst>
          </p:cNvPr>
          <p:cNvPicPr>
            <a:picLocks noChangeAspect="1"/>
          </p:cNvPicPr>
          <p:nvPr/>
        </p:nvPicPr>
        <p:blipFill>
          <a:blip r:embed="rId3"/>
          <a:stretch>
            <a:fillRect/>
          </a:stretch>
        </p:blipFill>
        <p:spPr>
          <a:xfrm>
            <a:off x="-1947" y="104"/>
            <a:ext cx="12192000" cy="6858000"/>
          </a:xfrm>
          <a:prstGeom prst="rect">
            <a:avLst/>
          </a:prstGeom>
        </p:spPr>
      </p:pic>
      <p:sp>
        <p:nvSpPr>
          <p:cNvPr id="3" name="Rectangle: Rounded Corners 2">
            <a:extLst>
              <a:ext uri="{FF2B5EF4-FFF2-40B4-BE49-F238E27FC236}">
                <a16:creationId xmlns:a16="http://schemas.microsoft.com/office/drawing/2014/main" id="{A6F5C3CB-899E-CE8D-8728-11EDE5D119C8}"/>
              </a:ext>
            </a:extLst>
          </p:cNvPr>
          <p:cNvSpPr/>
          <p:nvPr/>
        </p:nvSpPr>
        <p:spPr>
          <a:xfrm>
            <a:off x="3143672" y="116631"/>
            <a:ext cx="7632848" cy="10081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NL" sz="2400" b="1" dirty="0">
                <a:solidFill>
                  <a:prstClr val="black"/>
                </a:solidFill>
                <a:latin typeface="Times New Roman" pitchFamily="18" charset="0"/>
                <a:cs typeface="Times New Roman" pitchFamily="18" charset="0"/>
              </a:rPr>
              <a:t>    Tổ chức tốt giờ nhận biết tập nói và tận dụng các hoạt động trong ngày để làm giàu vốn từ cho trẻ</a:t>
            </a:r>
            <a:endParaRPr lang="en-US" sz="2400" dirty="0"/>
          </a:p>
        </p:txBody>
      </p:sp>
      <p:sp>
        <p:nvSpPr>
          <p:cNvPr id="2" name="Oval 1">
            <a:extLst>
              <a:ext uri="{FF2B5EF4-FFF2-40B4-BE49-F238E27FC236}">
                <a16:creationId xmlns:a16="http://schemas.microsoft.com/office/drawing/2014/main" id="{5B3A2F5F-B895-B4AC-F589-0FD9786D633B}"/>
              </a:ext>
            </a:extLst>
          </p:cNvPr>
          <p:cNvSpPr/>
          <p:nvPr/>
        </p:nvSpPr>
        <p:spPr>
          <a:xfrm>
            <a:off x="1991544" y="58069"/>
            <a:ext cx="1562472" cy="112523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3</a:t>
            </a:r>
          </a:p>
        </p:txBody>
      </p:sp>
      <p:sp>
        <p:nvSpPr>
          <p:cNvPr id="5" name="TextBox 4">
            <a:extLst>
              <a:ext uri="{FF2B5EF4-FFF2-40B4-BE49-F238E27FC236}">
                <a16:creationId xmlns:a16="http://schemas.microsoft.com/office/drawing/2014/main" id="{B95F990D-05D3-6E2C-9733-54773D585C86}"/>
              </a:ext>
            </a:extLst>
          </p:cNvPr>
          <p:cNvSpPr txBox="1"/>
          <p:nvPr/>
        </p:nvSpPr>
        <p:spPr>
          <a:xfrm>
            <a:off x="1127448" y="1700808"/>
            <a:ext cx="3960440"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nitial"/>
                <a:ea typeface="+mn-ea"/>
                <a:cs typeface="+mn-cs"/>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quan trọng đối với sự phát triển ngôn ngữ và cung cấp vốn từ vựng cho trẻ.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rong tiết dạy cô phải chuẩn bị đồ dùng trực quan đẹp, hấp dẫn để gây hứng thú cho trẻ. Bên cạnh đó cô phải chuẩn bị một hệ thống câu hỏi rõ ràng ngắn gọn trong khi trẻ trả lời cô hướng dẫn trẻ nói đúng từ, đủ câu không nói cộc lốc.</a:t>
            </a:r>
            <a:endParaRPr kumimoji="0" lang="vi-VN" sz="2400" b="0" i="0" u="none" strike="noStrike" kern="1200" cap="none" spc="0" normalizeH="0" baseline="0" noProof="0" dirty="0">
              <a:ln>
                <a:noFill/>
              </a:ln>
              <a:solidFill>
                <a:srgbClr val="16161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364CE7-7045-CF7D-8410-916A4F676215}"/>
              </a:ext>
            </a:extLst>
          </p:cNvPr>
          <p:cNvPicPr>
            <a:picLocks noChangeAspect="1"/>
          </p:cNvPicPr>
          <p:nvPr/>
        </p:nvPicPr>
        <p:blipFill>
          <a:blip r:embed="rId4"/>
          <a:stretch>
            <a:fillRect/>
          </a:stretch>
        </p:blipFill>
        <p:spPr>
          <a:xfrm>
            <a:off x="5735960" y="1700808"/>
            <a:ext cx="5328592" cy="48936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9000" r="-2000" b="-1000"/>
          </a:stretch>
        </a:blipFill>
        <a:effectLst/>
      </p:bgPr>
    </p:bg>
    <p:spTree>
      <p:nvGrpSpPr>
        <p:cNvPr id="1" name="">
          <a:extLst>
            <a:ext uri="{FF2B5EF4-FFF2-40B4-BE49-F238E27FC236}">
              <a16:creationId xmlns:a16="http://schemas.microsoft.com/office/drawing/2014/main" id="{86877BA9-8233-C814-E219-0BDFA876C5B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E2D01FC-54B4-7770-7AEF-CB9CBE5A1547}"/>
              </a:ext>
            </a:extLst>
          </p:cNvPr>
          <p:cNvPicPr>
            <a:picLocks noChangeAspect="1"/>
          </p:cNvPicPr>
          <p:nvPr/>
        </p:nvPicPr>
        <p:blipFill>
          <a:blip r:embed="rId3"/>
          <a:stretch>
            <a:fillRect/>
          </a:stretch>
        </p:blipFill>
        <p:spPr>
          <a:xfrm>
            <a:off x="0" y="31394"/>
            <a:ext cx="12192000" cy="6858000"/>
          </a:xfrm>
          <a:prstGeom prst="rect">
            <a:avLst/>
          </a:prstGeom>
        </p:spPr>
      </p:pic>
      <p:sp>
        <p:nvSpPr>
          <p:cNvPr id="3" name="Rectangle: Rounded Corners 2">
            <a:extLst>
              <a:ext uri="{FF2B5EF4-FFF2-40B4-BE49-F238E27FC236}">
                <a16:creationId xmlns:a16="http://schemas.microsoft.com/office/drawing/2014/main" id="{B9AF7425-91D8-1279-7B89-9904C0EA71A7}"/>
              </a:ext>
            </a:extLst>
          </p:cNvPr>
          <p:cNvSpPr/>
          <p:nvPr/>
        </p:nvSpPr>
        <p:spPr>
          <a:xfrm>
            <a:off x="3143672" y="116631"/>
            <a:ext cx="7632848" cy="10081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NL" sz="2400" b="1" dirty="0">
                <a:solidFill>
                  <a:prstClr val="black"/>
                </a:solidFill>
                <a:latin typeface="Times New Roman" pitchFamily="18" charset="0"/>
                <a:cs typeface="Times New Roman" pitchFamily="18" charset="0"/>
              </a:rPr>
              <a:t>    Tổ chức tốt giờ nhận biết tập nói và tận dụng các hoạt động trong ngày để làm giàu vốn từ cho trẻ</a:t>
            </a:r>
            <a:endParaRPr lang="en-US" sz="2400" dirty="0"/>
          </a:p>
        </p:txBody>
      </p:sp>
      <p:sp>
        <p:nvSpPr>
          <p:cNvPr id="2" name="Oval 1">
            <a:extLst>
              <a:ext uri="{FF2B5EF4-FFF2-40B4-BE49-F238E27FC236}">
                <a16:creationId xmlns:a16="http://schemas.microsoft.com/office/drawing/2014/main" id="{7F390062-70F2-6096-A6EC-9768B3786148}"/>
              </a:ext>
            </a:extLst>
          </p:cNvPr>
          <p:cNvSpPr/>
          <p:nvPr/>
        </p:nvSpPr>
        <p:spPr>
          <a:xfrm>
            <a:off x="1991544" y="58069"/>
            <a:ext cx="1562472" cy="112523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3</a:t>
            </a:r>
          </a:p>
        </p:txBody>
      </p:sp>
      <p:sp>
        <p:nvSpPr>
          <p:cNvPr id="8" name="TextBox 7">
            <a:extLst>
              <a:ext uri="{FF2B5EF4-FFF2-40B4-BE49-F238E27FC236}">
                <a16:creationId xmlns:a16="http://schemas.microsoft.com/office/drawing/2014/main" id="{8B97E9B6-1281-2D37-57A1-1DFD6F4FAE7C}"/>
              </a:ext>
            </a:extLst>
          </p:cNvPr>
          <p:cNvSpPr txBox="1"/>
          <p:nvPr/>
        </p:nvSpPr>
        <p:spPr>
          <a:xfrm>
            <a:off x="6312024" y="1700808"/>
            <a:ext cx="4104456" cy="3785652"/>
          </a:xfrm>
          <a:prstGeom prst="rect">
            <a:avLst/>
          </a:prstGeom>
          <a:noFill/>
        </p:spPr>
        <p:txBody>
          <a:bodyPr wrap="square">
            <a:spAutoFit/>
          </a:bodyPr>
          <a:lstStyle/>
          <a:p>
            <a:pPr algn="just"/>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cs typeface="Times New Roman" panose="02020603050405020304" pitchFamily="18" charset="0"/>
              </a:rPr>
              <a:t>Ví dụ: </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Trong bài nhận biết “Con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cô muốn cung cấp từ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mai</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cho trẻ cô phải chuẩn bị một con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thật và một con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giả (được làm bằng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nhựa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để cho trẻ quan sát. Trẻ sẽ sử dụng các giác quan như: sờ, nhìn...nhằm phát huy tính tích cực của tư duy, rèn khả năng ghi nhớ có chủ đích.</a:t>
            </a:r>
            <a:endParaRPr lang="vi-VN" sz="2400" b="0" i="0" dirty="0">
              <a:solidFill>
                <a:srgbClr val="161616"/>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7FF40F8-710F-C6F2-636C-D6F089193E31}"/>
              </a:ext>
            </a:extLst>
          </p:cNvPr>
          <p:cNvPicPr>
            <a:picLocks noChangeAspect="1"/>
          </p:cNvPicPr>
          <p:nvPr/>
        </p:nvPicPr>
        <p:blipFill>
          <a:blip r:embed="rId4"/>
          <a:stretch>
            <a:fillRect/>
          </a:stretch>
        </p:blipFill>
        <p:spPr>
          <a:xfrm>
            <a:off x="1409791" y="1756192"/>
            <a:ext cx="4288449" cy="39770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22431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9000" r="-2000" b="-1000"/>
          </a:stretch>
        </a:blipFill>
        <a:effectLst/>
      </p:bgPr>
    </p:bg>
    <p:spTree>
      <p:nvGrpSpPr>
        <p:cNvPr id="1" name="">
          <a:extLst>
            <a:ext uri="{FF2B5EF4-FFF2-40B4-BE49-F238E27FC236}">
              <a16:creationId xmlns:a16="http://schemas.microsoft.com/office/drawing/2014/main" id="{8B9C9C1C-FAD0-A5DC-1130-3E9E405280E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CF96C5-6C77-A8F8-CEB4-F4D619517AD2}"/>
              </a:ext>
            </a:extLst>
          </p:cNvPr>
          <p:cNvPicPr>
            <a:picLocks noChangeAspect="1"/>
          </p:cNvPicPr>
          <p:nvPr/>
        </p:nvPicPr>
        <p:blipFill>
          <a:blip r:embed="rId3"/>
          <a:stretch>
            <a:fillRect/>
          </a:stretch>
        </p:blipFill>
        <p:spPr>
          <a:xfrm>
            <a:off x="0" y="31394"/>
            <a:ext cx="12192000" cy="6858000"/>
          </a:xfrm>
          <a:prstGeom prst="rect">
            <a:avLst/>
          </a:prstGeom>
        </p:spPr>
      </p:pic>
      <p:sp>
        <p:nvSpPr>
          <p:cNvPr id="3" name="Rectangle: Rounded Corners 2">
            <a:extLst>
              <a:ext uri="{FF2B5EF4-FFF2-40B4-BE49-F238E27FC236}">
                <a16:creationId xmlns:a16="http://schemas.microsoft.com/office/drawing/2014/main" id="{FBAA2C0B-4D3B-D728-D88C-9FC120FF8E26}"/>
              </a:ext>
            </a:extLst>
          </p:cNvPr>
          <p:cNvSpPr/>
          <p:nvPr/>
        </p:nvSpPr>
        <p:spPr>
          <a:xfrm>
            <a:off x="3143672" y="116631"/>
            <a:ext cx="7632848" cy="10081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NL" sz="2400" b="1" dirty="0">
                <a:solidFill>
                  <a:prstClr val="black"/>
                </a:solidFill>
                <a:latin typeface="Times New Roman" pitchFamily="18" charset="0"/>
                <a:cs typeface="Times New Roman" pitchFamily="18" charset="0"/>
              </a:rPr>
              <a:t>    Tổ chức tốt giờ nhận biết tập nói và tận dụng các hoạt động trong ngày để làm giàu vốn từ cho trẻ</a:t>
            </a:r>
            <a:endParaRPr lang="en-US" sz="2400" dirty="0"/>
          </a:p>
        </p:txBody>
      </p:sp>
      <p:sp>
        <p:nvSpPr>
          <p:cNvPr id="2" name="Oval 1">
            <a:extLst>
              <a:ext uri="{FF2B5EF4-FFF2-40B4-BE49-F238E27FC236}">
                <a16:creationId xmlns:a16="http://schemas.microsoft.com/office/drawing/2014/main" id="{891DD74F-1D59-7E68-EFB8-A49126B04187}"/>
              </a:ext>
            </a:extLst>
          </p:cNvPr>
          <p:cNvSpPr/>
          <p:nvPr/>
        </p:nvSpPr>
        <p:spPr>
          <a:xfrm>
            <a:off x="1991544" y="58069"/>
            <a:ext cx="1562472" cy="112523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3</a:t>
            </a:r>
          </a:p>
        </p:txBody>
      </p:sp>
      <p:sp>
        <p:nvSpPr>
          <p:cNvPr id="8" name="TextBox 7">
            <a:extLst>
              <a:ext uri="{FF2B5EF4-FFF2-40B4-BE49-F238E27FC236}">
                <a16:creationId xmlns:a16="http://schemas.microsoft.com/office/drawing/2014/main" id="{321CCE00-3298-76BF-F766-2C66F633AACE}"/>
              </a:ext>
            </a:extLst>
          </p:cNvPr>
          <p:cNvSpPr txBox="1"/>
          <p:nvPr/>
        </p:nvSpPr>
        <p:spPr>
          <a:xfrm>
            <a:off x="1415480" y="1412776"/>
            <a:ext cx="9865096" cy="2677656"/>
          </a:xfrm>
          <a:prstGeom prst="rect">
            <a:avLst/>
          </a:prstGeom>
          <a:noFill/>
        </p:spPr>
        <p:txBody>
          <a:bodyPr wrap="square">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Để giúp trẻ hứng thú tập trung vào đối tượng quan sát cô cần đưa ra</a:t>
            </a:r>
            <a:r>
              <a:rPr lang="vi-VN" sz="2400" b="0" i="0" dirty="0">
                <a:solidFill>
                  <a:srgbClr val="00B05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hệ thống câu hỏi: .   </a:t>
            </a:r>
            <a:endParaRPr lang="en-US" sz="2400" b="0" i="0" dirty="0">
              <a:solidFill>
                <a:srgbClr val="000000"/>
              </a:solidFill>
              <a:effectLst/>
              <a:latin typeface="Times New Roman" panose="02020603050405020304" pitchFamily="18" charset="0"/>
              <a:cs typeface="Times New Roman" panose="02020603050405020304" pitchFamily="18" charset="0"/>
            </a:endParaRPr>
          </a:p>
          <a:p>
            <a:pPr algn="just"/>
            <a:r>
              <a:rPr lang="vi-VN" sz="2400" b="0" i="0" u="none" strike="noStrike" dirty="0">
                <a:solidFill>
                  <a:schemeClr val="bg1"/>
                </a:solidFill>
                <a:effectLst/>
                <a:latin typeface="Times New Roman" panose="02020603050405020304" pitchFamily="18" charset="0"/>
                <a:cs typeface="Times New Roman" panose="02020603050405020304" pitchFamily="18" charset="0"/>
              </a:rPr>
              <a:t>+</a:t>
            </a:r>
            <a:r>
              <a:rPr lang="vi-VN" sz="2400" b="0" i="0" u="none" strike="noStrike" dirty="0">
                <a:solidFill>
                  <a:srgbClr val="00B050"/>
                </a:solidFill>
                <a:effectLst/>
                <a:latin typeface="Times New Roman" panose="02020603050405020304" pitchFamily="18" charset="0"/>
                <a:cs typeface="Times New Roman" panose="02020603050405020304" pitchFamily="18" charset="0"/>
              </a:rPr>
              <a:t> </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Đây là con gì?</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Các con nhìn xem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muốn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bò</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được là nhờ cái gì đây?  </a:t>
            </a:r>
            <a:endParaRPr lang="en-US" sz="2400" b="0" i="0" u="none" strike="noStrike" dirty="0">
              <a:solidFill>
                <a:srgbClr val="000000"/>
              </a:solidFill>
              <a:effectLst/>
              <a:latin typeface="Times New Roman" panose="02020603050405020304" pitchFamily="18" charset="0"/>
              <a:cs typeface="Times New Roman" panose="02020603050405020304" pitchFamily="18" charset="0"/>
            </a:endParaRPr>
          </a:p>
          <a:p>
            <a:pPr algn="just"/>
            <a:r>
              <a:rPr lang="vi-VN" sz="2400" b="0" i="0" u="none" strike="noStrike" dirty="0">
                <a:solidFill>
                  <a:srgbClr val="000000"/>
                </a:solidFill>
                <a:effectLst/>
                <a:latin typeface="Times New Roman" panose="02020603050405020304" pitchFamily="18" charset="0"/>
                <a:cs typeface="Times New Roman" panose="02020603050405020304" pitchFamily="18" charset="0"/>
              </a:rPr>
              <a:t>+ Các con ơi, c</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đang nhìn chúng mình đấy thế mắt c</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ua</a:t>
            </a:r>
            <a:r>
              <a:rPr lang="vi-VN" sz="2400" b="0" i="0" u="none" strike="noStrike" dirty="0">
                <a:solidFill>
                  <a:srgbClr val="000000"/>
                </a:solidFill>
                <a:effectLst/>
                <a:latin typeface="Times New Roman" panose="02020603050405020304" pitchFamily="18" charset="0"/>
                <a:cs typeface="Times New Roman" panose="02020603050405020304" pitchFamily="18" charset="0"/>
              </a:rPr>
              <a:t> nằm ở đâu nhỉ? </a:t>
            </a:r>
            <a:endParaRPr lang="en-US" sz="2400" b="0" i="0" u="none" strike="noStrike" dirty="0">
              <a:solidFill>
                <a:srgbClr val="000000"/>
              </a:solidFill>
              <a:effectLst/>
              <a:latin typeface="Times New Roman" panose="02020603050405020304" pitchFamily="18" charset="0"/>
              <a:cs typeface="Times New Roman" panose="02020603050405020304" pitchFamily="18" charset="0"/>
            </a:endParaRPr>
          </a:p>
          <a:p>
            <a:pPr algn="just"/>
            <a:r>
              <a:rPr lang="vi-VN" sz="2400" b="0" i="0" u="none" strike="noStrike" dirty="0">
                <a:solidFill>
                  <a:srgbClr val="000000"/>
                </a:solidFill>
                <a:effectLst/>
                <a:latin typeface="Times New Roman" panose="02020603050405020304" pitchFamily="18" charset="0"/>
                <a:cs typeface="Times New Roman" panose="02020603050405020304" pitchFamily="18" charset="0"/>
              </a:rPr>
              <a:t>- Trong khi trẻ trả lời cô phải chú ý đến câu trả lời của trẻ. Trẻ phải nói được cả câu theo yêu cầu câu hỏi của cô. Nếu trẻ nói cộc lốc, thiếu từ cô phải sửa ngay cho trẻ.</a:t>
            </a:r>
            <a:endParaRPr lang="vi-VN" sz="2400" b="0" i="0" dirty="0">
              <a:solidFill>
                <a:srgbClr val="161616"/>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7FD6536-8504-BC23-9FF6-3EDB673B74E4}"/>
              </a:ext>
            </a:extLst>
          </p:cNvPr>
          <p:cNvPicPr>
            <a:picLocks noChangeAspect="1"/>
          </p:cNvPicPr>
          <p:nvPr/>
        </p:nvPicPr>
        <p:blipFill>
          <a:blip r:embed="rId4"/>
          <a:stretch>
            <a:fillRect/>
          </a:stretch>
        </p:blipFill>
        <p:spPr>
          <a:xfrm>
            <a:off x="3143672" y="3717032"/>
            <a:ext cx="5976664" cy="2780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93746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9000" r="-2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72FC04-15D5-5DE4-63EC-A160F62CB2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C3F9F84-DD76-1BEA-E408-2628DBFF2AB8}"/>
              </a:ext>
            </a:extLst>
          </p:cNvPr>
          <p:cNvSpPr txBox="1"/>
          <p:nvPr/>
        </p:nvSpPr>
        <p:spPr>
          <a:xfrm>
            <a:off x="1063026" y="4653136"/>
            <a:ext cx="10073534" cy="1332481"/>
          </a:xfrm>
          <a:prstGeom prst="rect">
            <a:avLst/>
          </a:prstGeom>
          <a:noFill/>
        </p:spPr>
        <p:txBody>
          <a:bodyPr wrap="square">
            <a:spAutoFit/>
          </a:bodyPr>
          <a:lstStyle/>
          <a:p>
            <a:pPr algn="just">
              <a:lnSpc>
                <a:spcPct val="115000"/>
              </a:lnSpc>
            </a:pPr>
            <a:r>
              <a:rPr lang="nl-NL" altLang="en-US" sz="2400" dirty="0">
                <a:solidFill>
                  <a:prstClr val="black"/>
                </a:solidFill>
                <a:latin typeface="Times New Roman" panose="02020603050405020304" pitchFamily="18" charset="0"/>
                <a:cs typeface="Times New Roman" panose="02020603050405020304" pitchFamily="18" charset="0"/>
              </a:rPr>
              <a:t>          Ngoài ra, c</a:t>
            </a:r>
            <a:r>
              <a:rPr lang="en-US" sz="2400" dirty="0" err="1">
                <a:solidFill>
                  <a:srgbClr val="000000"/>
                </a:solidFill>
                <a:latin typeface="Times New Roman" panose="02020603050405020304" pitchFamily="18" charset="0"/>
                <a:ea typeface="Times New Roman" panose="02020603050405020304" pitchFamily="18" charset="0"/>
              </a:rPr>
              <a: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lớp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41442DAC-A5E3-D0C8-CB1B-0649C1135034}"/>
              </a:ext>
            </a:extLst>
          </p:cNvPr>
          <p:cNvPicPr>
            <a:picLocks noChangeAspect="1"/>
          </p:cNvPicPr>
          <p:nvPr/>
        </p:nvPicPr>
        <p:blipFill>
          <a:blip r:embed="rId4"/>
          <a:stretch>
            <a:fillRect/>
          </a:stretch>
        </p:blipFill>
        <p:spPr>
          <a:xfrm>
            <a:off x="3223266" y="158776"/>
            <a:ext cx="8129318" cy="1316850"/>
          </a:xfrm>
          <a:prstGeom prst="rect">
            <a:avLst/>
          </a:prstGeom>
        </p:spPr>
      </p:pic>
      <p:pic>
        <p:nvPicPr>
          <p:cNvPr id="4" name="Picture 3">
            <a:extLst>
              <a:ext uri="{FF2B5EF4-FFF2-40B4-BE49-F238E27FC236}">
                <a16:creationId xmlns:a16="http://schemas.microsoft.com/office/drawing/2014/main" id="{F205750A-4482-0CC6-9152-B0ABD087F377}"/>
              </a:ext>
            </a:extLst>
          </p:cNvPr>
          <p:cNvPicPr>
            <a:picLocks noChangeAspect="1"/>
          </p:cNvPicPr>
          <p:nvPr/>
        </p:nvPicPr>
        <p:blipFill>
          <a:blip r:embed="rId5"/>
          <a:stretch>
            <a:fillRect/>
          </a:stretch>
        </p:blipFill>
        <p:spPr>
          <a:xfrm>
            <a:off x="2351584" y="158776"/>
            <a:ext cx="1585097" cy="1146147"/>
          </a:xfrm>
          <a:prstGeom prst="rect">
            <a:avLst/>
          </a:prstGeom>
        </p:spPr>
      </p:pic>
      <p:pic>
        <p:nvPicPr>
          <p:cNvPr id="7" name="Picture 6">
            <a:extLst>
              <a:ext uri="{FF2B5EF4-FFF2-40B4-BE49-F238E27FC236}">
                <a16:creationId xmlns:a16="http://schemas.microsoft.com/office/drawing/2014/main" id="{C5355096-7761-6D30-230A-AE87688BD7CB}"/>
              </a:ext>
            </a:extLst>
          </p:cNvPr>
          <p:cNvPicPr>
            <a:picLocks noChangeAspect="1"/>
          </p:cNvPicPr>
          <p:nvPr/>
        </p:nvPicPr>
        <p:blipFill>
          <a:blip r:embed="rId6"/>
          <a:stretch>
            <a:fillRect/>
          </a:stretch>
        </p:blipFill>
        <p:spPr>
          <a:xfrm>
            <a:off x="1631504" y="1412776"/>
            <a:ext cx="4176464" cy="2961107"/>
          </a:xfrm>
          <a:prstGeom prst="rect">
            <a:avLst/>
          </a:prstGeom>
          <a:ln>
            <a:noFill/>
          </a:ln>
          <a:effectLst>
            <a:softEdge rad="112500"/>
          </a:effectLst>
        </p:spPr>
      </p:pic>
      <p:pic>
        <p:nvPicPr>
          <p:cNvPr id="12" name="Picture 11">
            <a:extLst>
              <a:ext uri="{FF2B5EF4-FFF2-40B4-BE49-F238E27FC236}">
                <a16:creationId xmlns:a16="http://schemas.microsoft.com/office/drawing/2014/main" id="{B7F15ACA-76F9-D649-9A46-002F3AE640D6}"/>
              </a:ext>
            </a:extLst>
          </p:cNvPr>
          <p:cNvPicPr>
            <a:picLocks noChangeAspect="1"/>
          </p:cNvPicPr>
          <p:nvPr/>
        </p:nvPicPr>
        <p:blipFill>
          <a:blip r:embed="rId7"/>
          <a:stretch>
            <a:fillRect/>
          </a:stretch>
        </p:blipFill>
        <p:spPr>
          <a:xfrm>
            <a:off x="6593552" y="1441980"/>
            <a:ext cx="4543008" cy="2961108"/>
          </a:xfrm>
          <a:prstGeom prst="rect">
            <a:avLst/>
          </a:prstGeom>
          <a:ln>
            <a:noFill/>
          </a:ln>
          <a:effectLst>
            <a:softEdge rad="112500"/>
          </a:effectLst>
        </p:spPr>
      </p:pic>
    </p:spTree>
    <p:extLst>
      <p:ext uri="{BB962C8B-B14F-4D97-AF65-F5344CB8AC3E}">
        <p14:creationId xmlns:p14="http://schemas.microsoft.com/office/powerpoint/2010/main" val="42120559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11000" t="-4000" r="-14000" b="-1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452662" y="357166"/>
            <a:ext cx="7215238" cy="857256"/>
            <a:chOff x="928662" y="357166"/>
            <a:chExt cx="7215238" cy="857256"/>
          </a:xfrm>
        </p:grpSpPr>
        <p:sp>
          <p:nvSpPr>
            <p:cNvPr id="6" name="Rounded Rectangle 5"/>
            <p:cNvSpPr/>
            <p:nvPr/>
          </p:nvSpPr>
          <p:spPr>
            <a:xfrm>
              <a:off x="2214546" y="357166"/>
              <a:ext cx="5929354" cy="857256"/>
            </a:xfrm>
            <a:prstGeom prst="roundRect">
              <a:avLst/>
            </a:prstGeom>
            <a:solidFill>
              <a:srgbClr val="FF99FF"/>
            </a:solidFill>
            <a:ln w="952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bg1"/>
                  </a:solidFill>
                </a:rPr>
                <a:t>Sử dụng trò chơi thu hút trẻ tham gia hoạt động</a:t>
              </a:r>
              <a:endParaRPr lang="vi-VN" sz="2600" dirty="0">
                <a:solidFill>
                  <a:schemeClr val="bg1"/>
                </a:solidFill>
              </a:endParaRPr>
            </a:p>
          </p:txBody>
        </p:sp>
        <p:sp>
          <p:nvSpPr>
            <p:cNvPr id="7" name="Hexagon 6"/>
            <p:cNvSpPr/>
            <p:nvPr/>
          </p:nvSpPr>
          <p:spPr>
            <a:xfrm>
              <a:off x="928662" y="357166"/>
              <a:ext cx="1500198" cy="857256"/>
            </a:xfrm>
            <a:prstGeom prst="hexagon">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Giải pháp 3</a:t>
              </a:r>
              <a:endParaRPr lang="vi-VN" sz="2400" dirty="0">
                <a:solidFill>
                  <a:srgbClr val="FF0000"/>
                </a:solidFill>
              </a:endParaRPr>
            </a:p>
          </p:txBody>
        </p:sp>
      </p:grpSp>
      <p:sp>
        <p:nvSpPr>
          <p:cNvPr id="10" name="Round Diagonal Corner Rectangle 9"/>
          <p:cNvSpPr/>
          <p:nvPr/>
        </p:nvSpPr>
        <p:spPr>
          <a:xfrm>
            <a:off x="5381620" y="1928802"/>
            <a:ext cx="4429156" cy="3857652"/>
          </a:xfrm>
          <a:prstGeom prst="round2DiagRect">
            <a:avLst/>
          </a:prstGeom>
          <a:blipFill>
            <a:blip r:embed="rId3"/>
            <a:stretch>
              <a:fillRect/>
            </a:stretch>
          </a:bli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p:cNvSpPr/>
          <p:nvPr/>
        </p:nvSpPr>
        <p:spPr>
          <a:xfrm>
            <a:off x="2024034" y="2857496"/>
            <a:ext cx="3071834" cy="1857388"/>
          </a:xfrm>
          <a:prstGeom prst="round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rPr>
              <a:t>Trò chơi: “Con rùa; Con bọ dừa; Ô tô và chim sẻ”...</a:t>
            </a:r>
          </a:p>
        </p:txBody>
      </p:sp>
      <p:pic>
        <p:nvPicPr>
          <p:cNvPr id="2" name="Picture 1">
            <a:extLst>
              <a:ext uri="{FF2B5EF4-FFF2-40B4-BE49-F238E27FC236}">
                <a16:creationId xmlns:a16="http://schemas.microsoft.com/office/drawing/2014/main" id="{26101930-5AB9-89AF-2368-71CBE3DF6645}"/>
              </a:ext>
            </a:extLst>
          </p:cNvPr>
          <p:cNvPicPr>
            <a:picLocks noChangeAspect="1"/>
          </p:cNvPicPr>
          <p:nvPr/>
        </p:nvPicPr>
        <p:blipFill>
          <a:blip r:embed="rId4"/>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F1802B1-B40A-0AE4-858A-2CEF6198199A}"/>
              </a:ext>
            </a:extLst>
          </p:cNvPr>
          <p:cNvSpPr txBox="1"/>
          <p:nvPr/>
        </p:nvSpPr>
        <p:spPr>
          <a:xfrm>
            <a:off x="1559496" y="1531895"/>
            <a:ext cx="9361040" cy="1341649"/>
          </a:xfrm>
          <a:prstGeom prst="rect">
            <a:avLst/>
          </a:prstGeom>
          <a:noFill/>
        </p:spPr>
        <p:txBody>
          <a:bodyPr wrap="square">
            <a:spAutoFit/>
          </a:bodyPr>
          <a:lstStyle/>
          <a:p>
            <a:pPr indent="457200" algn="just">
              <a:lnSpc>
                <a:spcPct val="115000"/>
              </a:lnSpc>
            </a:pPr>
            <a:r>
              <a:rPr lang="en-US" sz="2400" b="1" i="1" dirty="0">
                <a:solidFill>
                  <a:srgbClr val="161616"/>
                </a:solidFill>
                <a:latin typeface="Times New Roman" panose="02020603050405020304" pitchFamily="18" charset="0"/>
                <a:ea typeface="Times New Roman" panose="02020603050405020304" pitchFamily="18" charset="0"/>
              </a:rPr>
              <a:t>	</a:t>
            </a:r>
            <a:r>
              <a:rPr lang="vi-VN" sz="2400" b="1" i="1" dirty="0">
                <a:solidFill>
                  <a:srgbClr val="161616"/>
                </a:solidFill>
                <a:latin typeface="Times New Roman" panose="02020603050405020304" pitchFamily="18" charset="0"/>
                <a:ea typeface="Times New Roman" panose="02020603050405020304" pitchFamily="18" charset="0"/>
              </a:rPr>
              <a:t>*</a:t>
            </a:r>
            <a:r>
              <a:rPr lang="en-US" sz="2400" b="1" i="1" dirty="0">
                <a:solidFill>
                  <a:srgbClr val="161616"/>
                </a:solidFill>
                <a:latin typeface="Times New Roman" panose="02020603050405020304" pitchFamily="18" charset="0"/>
                <a:ea typeface="Times New Roman" panose="02020603050405020304" pitchFamily="18" charset="0"/>
              </a:rPr>
              <a:t> </a:t>
            </a:r>
            <a:r>
              <a:rPr lang="vi-VN" sz="2400" b="1" i="1" dirty="0">
                <a:solidFill>
                  <a:srgbClr val="000000"/>
                </a:solidFill>
                <a:latin typeface="Times New Roman" panose="02020603050405020304" pitchFamily="18" charset="0"/>
                <a:ea typeface="Times New Roman" panose="02020603050405020304" pitchFamily="18" charset="0"/>
              </a:rPr>
              <a:t>Giờ hoạt động góc</a:t>
            </a:r>
            <a:r>
              <a:rPr lang="vi-VN" sz="2400" b="1" i="1" dirty="0">
                <a:solidFill>
                  <a:srgbClr val="161616"/>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Trong quá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13" name="TextBox 12">
            <a:extLst>
              <a:ext uri="{FF2B5EF4-FFF2-40B4-BE49-F238E27FC236}">
                <a16:creationId xmlns:a16="http://schemas.microsoft.com/office/drawing/2014/main" id="{762AFE64-F1D4-F3B5-C778-5E64574AC147}"/>
              </a:ext>
            </a:extLst>
          </p:cNvPr>
          <p:cNvSpPr txBox="1"/>
          <p:nvPr/>
        </p:nvSpPr>
        <p:spPr>
          <a:xfrm>
            <a:off x="1631504" y="2617728"/>
            <a:ext cx="3750116" cy="2606676"/>
          </a:xfrm>
          <a:prstGeom prst="rect">
            <a:avLst/>
          </a:prstGeom>
          <a:noFill/>
        </p:spPr>
        <p:txBody>
          <a:bodyPr wrap="square">
            <a:spAutoFit/>
          </a:bodyPr>
          <a:lstStyle/>
          <a:p>
            <a:pPr algn="just">
              <a:lnSpc>
                <a:spcPct val="115000"/>
              </a:lnSpc>
              <a:defRPr/>
            </a:pPr>
            <a:r>
              <a:rPr lang="en-US" sz="2400" b="1" dirty="0">
                <a:solidFill>
                  <a:srgbClr val="000000"/>
                </a:solidFill>
                <a:latin typeface="Times New Roman" panose="02020603050405020304" pitchFamily="18" charset="0"/>
                <a:ea typeface="Times New Roman" panose="02020603050405020304" pitchFamily="18" charset="0"/>
              </a:rPr>
              <a:t>	Ví dụ: </a:t>
            </a:r>
            <a:r>
              <a:rPr lang="en-US" sz="2400" dirty="0" err="1">
                <a:solidFill>
                  <a:prstClr val="black"/>
                </a:solidFill>
                <a:latin typeface="Times New Roman" panose="02020603050405020304" pitchFamily="18" charset="0"/>
                <a:ea typeface="Times New Roman" panose="02020603050405020304" pitchFamily="18" charset="0"/>
              </a:rPr>
              <a:t>Trò</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chơi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góc</a:t>
            </a:r>
            <a:r>
              <a:rPr lang="en-US" sz="2400" dirty="0">
                <a:solidFill>
                  <a:prstClr val="black"/>
                </a:solidFill>
                <a:latin typeface="Times New Roman" panose="02020603050405020304" pitchFamily="18" charset="0"/>
                <a:ea typeface="Times New Roman" panose="02020603050405020304" pitchFamily="18" charset="0"/>
              </a:rPr>
              <a:t> “Thao </a:t>
            </a:r>
            <a:r>
              <a:rPr lang="en-US" sz="2400" dirty="0" err="1">
                <a:solidFill>
                  <a:prstClr val="black"/>
                </a:solidFill>
                <a:latin typeface="Times New Roman" panose="02020603050405020304" pitchFamily="18" charset="0"/>
                <a:ea typeface="Times New Roman" panose="02020603050405020304" pitchFamily="18" charset="0"/>
              </a:rPr>
              <a:t>tác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vai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trẻ</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chơi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em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búp</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bê</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và</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trẻ</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chơi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sẽ</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giao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tiếp</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các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bạn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bằng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ngôn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ngữ</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hàng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ngày</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5" name="Picture 4">
            <a:extLst>
              <a:ext uri="{FF2B5EF4-FFF2-40B4-BE49-F238E27FC236}">
                <a16:creationId xmlns:a16="http://schemas.microsoft.com/office/drawing/2014/main" id="{46E87033-3C6C-291B-6CB2-036BFDA180EC}"/>
              </a:ext>
            </a:extLst>
          </p:cNvPr>
          <p:cNvPicPr>
            <a:picLocks noChangeAspect="1"/>
          </p:cNvPicPr>
          <p:nvPr/>
        </p:nvPicPr>
        <p:blipFill>
          <a:blip r:embed="rId5"/>
          <a:stretch>
            <a:fillRect/>
          </a:stretch>
        </p:blipFill>
        <p:spPr>
          <a:xfrm>
            <a:off x="3359696" y="95161"/>
            <a:ext cx="8004742" cy="1316850"/>
          </a:xfrm>
          <a:prstGeom prst="rect">
            <a:avLst/>
          </a:prstGeom>
        </p:spPr>
      </p:pic>
      <p:pic>
        <p:nvPicPr>
          <p:cNvPr id="4" name="Picture 3">
            <a:extLst>
              <a:ext uri="{FF2B5EF4-FFF2-40B4-BE49-F238E27FC236}">
                <a16:creationId xmlns:a16="http://schemas.microsoft.com/office/drawing/2014/main" id="{1461C74F-D6D4-D9B0-567B-BF75B419C29B}"/>
              </a:ext>
            </a:extLst>
          </p:cNvPr>
          <p:cNvPicPr>
            <a:picLocks noChangeAspect="1"/>
          </p:cNvPicPr>
          <p:nvPr/>
        </p:nvPicPr>
        <p:blipFill>
          <a:blip r:embed="rId6"/>
          <a:stretch>
            <a:fillRect/>
          </a:stretch>
        </p:blipFill>
        <p:spPr>
          <a:xfrm>
            <a:off x="2323107" y="245471"/>
            <a:ext cx="1585097" cy="1146147"/>
          </a:xfrm>
          <a:prstGeom prst="rect">
            <a:avLst/>
          </a:prstGeom>
        </p:spPr>
      </p:pic>
      <p:pic>
        <p:nvPicPr>
          <p:cNvPr id="12" name="Picture 11">
            <a:extLst>
              <a:ext uri="{FF2B5EF4-FFF2-40B4-BE49-F238E27FC236}">
                <a16:creationId xmlns:a16="http://schemas.microsoft.com/office/drawing/2014/main" id="{0C7A17F6-F09B-C05A-A26C-13F2D4BAF43A}"/>
              </a:ext>
            </a:extLst>
          </p:cNvPr>
          <p:cNvPicPr>
            <a:picLocks noChangeAspect="1"/>
          </p:cNvPicPr>
          <p:nvPr/>
        </p:nvPicPr>
        <p:blipFill>
          <a:blip r:embed="rId7"/>
          <a:stretch>
            <a:fillRect/>
          </a:stretch>
        </p:blipFill>
        <p:spPr>
          <a:xfrm>
            <a:off x="5843340" y="2617728"/>
            <a:ext cx="5220072" cy="33226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A821B-F142-5CF5-7581-72840FA7E49C}"/>
              </a:ext>
            </a:extLst>
          </p:cNvPr>
          <p:cNvPicPr>
            <a:picLocks noChangeAspect="1"/>
          </p:cNvPicPr>
          <p:nvPr/>
        </p:nvPicPr>
        <p:blipFill>
          <a:blip r:embed="rId4"/>
          <a:stretch>
            <a:fillRect/>
          </a:stretch>
        </p:blipFill>
        <p:spPr>
          <a:xfrm>
            <a:off x="0" y="0"/>
            <a:ext cx="12192000" cy="6948488"/>
          </a:xfrm>
          <a:prstGeom prst="rect">
            <a:avLst/>
          </a:prstGeom>
        </p:spPr>
      </p:pic>
      <p:sp>
        <p:nvSpPr>
          <p:cNvPr id="6" name="Rectangle 5"/>
          <p:cNvSpPr/>
          <p:nvPr/>
        </p:nvSpPr>
        <p:spPr>
          <a:xfrm>
            <a:off x="1847528" y="285729"/>
            <a:ext cx="4392488"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I. ĐẶT VẤN ĐỀ</a:t>
            </a:r>
          </a:p>
        </p:txBody>
      </p:sp>
      <p:sp>
        <p:nvSpPr>
          <p:cNvPr id="7" name="Rectangle 6"/>
          <p:cNvSpPr/>
          <p:nvPr/>
        </p:nvSpPr>
        <p:spPr>
          <a:xfrm>
            <a:off x="1847528" y="928671"/>
            <a:ext cx="3391216" cy="492443"/>
          </a:xfrm>
          <a:prstGeom prst="rect">
            <a:avLst/>
          </a:prstGeom>
        </p:spPr>
        <p:txBody>
          <a:bodyPr wrap="square">
            <a:spAutoFit/>
          </a:bodyPr>
          <a:lstStyle/>
          <a:p>
            <a:r>
              <a:rPr lang="en-US" sz="2600" b="1" dirty="0">
                <a:solidFill>
                  <a:srgbClr val="FF0000"/>
                </a:solidFill>
                <a:latin typeface="Times New Roman" pitchFamily="18" charset="0"/>
                <a:cs typeface="Times New Roman" pitchFamily="18" charset="0"/>
              </a:rPr>
              <a:t>1. T</a:t>
            </a:r>
            <a:r>
              <a:rPr lang="vi-VN" sz="2600" b="1" dirty="0">
                <a:solidFill>
                  <a:srgbClr val="FF0000"/>
                </a:solidFill>
                <a:latin typeface="Times New Roman" pitchFamily="18" charset="0"/>
                <a:cs typeface="Times New Roman" pitchFamily="18" charset="0"/>
              </a:rPr>
              <a:t>ính cấp thiết</a:t>
            </a:r>
            <a:endParaRPr lang="en-GB" sz="2600" dirty="0">
              <a:solidFill>
                <a:srgbClr val="FF0000"/>
              </a:solidFill>
              <a:latin typeface="Times New Roman" pitchFamily="18" charset="0"/>
              <a:cs typeface="Times New Roman" pitchFamily="18" charset="0"/>
            </a:endParaRPr>
          </a:p>
        </p:txBody>
      </p:sp>
      <p:sp>
        <p:nvSpPr>
          <p:cNvPr id="16" name="Rectangle 15"/>
          <p:cNvSpPr/>
          <p:nvPr/>
        </p:nvSpPr>
        <p:spPr>
          <a:xfrm>
            <a:off x="1199456" y="1428736"/>
            <a:ext cx="5184576" cy="2677656"/>
          </a:xfrm>
          <a:prstGeom prst="rect">
            <a:avLst/>
          </a:prstGeom>
        </p:spPr>
        <p:txBody>
          <a:bodyPr wrap="square">
            <a:spAutoFit/>
          </a:bodyPr>
          <a:lstStyle/>
          <a:p>
            <a:pPr algn="just"/>
            <a:r>
              <a:rPr lang="nl-NL" altLang="en-US" sz="2400" dirty="0">
                <a:solidFill>
                  <a:prstClr val="black"/>
                </a:solidFill>
                <a:latin typeface="Times New Roman" panose="02020603050405020304" pitchFamily="18" charset="0"/>
                <a:cs typeface="Times New Roman" panose="02020603050405020304" pitchFamily="18" charset="0"/>
              </a:rPr>
              <a:t>        Phát triển ngôn ngữ cho trẻ là một nhiệm vụ quan trọng trong chương trình giáo dục toàn diện trẻ. Hiện nay việc trẻ em của chúng ta nói trống không, không đủ câu, trọn nghĩa chiếm một lượng không nhỏ bởi vì vốn từ của trẻ còn nghèo nàn.</a:t>
            </a:r>
            <a:endParaRPr lang="vi-VN" sz="2400" dirty="0">
              <a:solidFill>
                <a:schemeClr val="bg1"/>
              </a:solidFill>
            </a:endParaRPr>
          </a:p>
        </p:txBody>
      </p:sp>
      <p:sp>
        <p:nvSpPr>
          <p:cNvPr id="4" name="TextBox 3">
            <a:extLst>
              <a:ext uri="{FF2B5EF4-FFF2-40B4-BE49-F238E27FC236}">
                <a16:creationId xmlns:a16="http://schemas.microsoft.com/office/drawing/2014/main" id="{3430C98C-0116-7399-C930-503170036FD7}"/>
              </a:ext>
            </a:extLst>
          </p:cNvPr>
          <p:cNvSpPr txBox="1"/>
          <p:nvPr/>
        </p:nvSpPr>
        <p:spPr>
          <a:xfrm>
            <a:off x="5638800" y="2971800"/>
            <a:ext cx="914400"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7E88974F-7F60-C0E1-9520-7922C95E9C59}"/>
              </a:ext>
            </a:extLst>
          </p:cNvPr>
          <p:cNvPicPr>
            <a:picLocks noChangeAspect="1"/>
          </p:cNvPicPr>
          <p:nvPr/>
        </p:nvPicPr>
        <p:blipFill>
          <a:blip r:embed="rId5"/>
          <a:stretch>
            <a:fillRect/>
          </a:stretch>
        </p:blipFill>
        <p:spPr>
          <a:xfrm>
            <a:off x="6553200" y="1431470"/>
            <a:ext cx="5375449" cy="35817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500" fill="hold"/>
                                        <p:tgtEl>
                                          <p:spTgt spid="16"/>
                                        </p:tgtEl>
                                        <p:attrNameLst>
                                          <p:attrName>ppt_w</p:attrName>
                                        </p:attrNameLst>
                                      </p:cBhvr>
                                      <p:tavLst>
                                        <p:tav tm="0">
                                          <p:val>
                                            <p:strVal val="#ppt_w*0.70"/>
                                          </p:val>
                                        </p:tav>
                                        <p:tav tm="100000">
                                          <p:val>
                                            <p:strVal val="#ppt_w"/>
                                          </p:val>
                                        </p:tav>
                                      </p:tavLst>
                                    </p:anim>
                                    <p:anim calcmode="lin" valueType="num">
                                      <p:cBhvr>
                                        <p:cTn id="15" dur="1500" fill="hold"/>
                                        <p:tgtEl>
                                          <p:spTgt spid="16"/>
                                        </p:tgtEl>
                                        <p:attrNameLst>
                                          <p:attrName>ppt_h</p:attrName>
                                        </p:attrNameLst>
                                      </p:cBhvr>
                                      <p:tavLst>
                                        <p:tav tm="0">
                                          <p:val>
                                            <p:strVal val="#ppt_h"/>
                                          </p:val>
                                        </p:tav>
                                        <p:tav tm="100000">
                                          <p:val>
                                            <p:strVal val="#ppt_h"/>
                                          </p:val>
                                        </p:tav>
                                      </p:tavLst>
                                    </p:anim>
                                    <p:animEffect transition="in" filter="fade">
                                      <p:cBhvr>
                                        <p:cTn id="16" dur="1500"/>
                                        <p:tgtEl>
                                          <p:spTgt spid="16"/>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11000" t="-3000" r="-15000" b="-2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5203F8-3CCB-5AAB-F8F3-38DE7A5DF4D0}"/>
              </a:ext>
            </a:extLst>
          </p:cNvPr>
          <p:cNvPicPr>
            <a:picLocks noChangeAspect="1"/>
          </p:cNvPicPr>
          <p:nvPr/>
        </p:nvPicPr>
        <p:blipFill>
          <a:blip r:embed="rId3"/>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3AC2370F-E79A-08A6-35C4-A82D32CC408C}"/>
              </a:ext>
            </a:extLst>
          </p:cNvPr>
          <p:cNvSpPr txBox="1"/>
          <p:nvPr/>
        </p:nvSpPr>
        <p:spPr>
          <a:xfrm>
            <a:off x="1631504" y="1515024"/>
            <a:ext cx="9649072" cy="2308324"/>
          </a:xfrm>
          <a:prstGeom prst="rect">
            <a:avLst/>
          </a:prstGeom>
          <a:noFill/>
        </p:spPr>
        <p:txBody>
          <a:bodyPr wrap="square">
            <a:spAutoFit/>
          </a:bodyPr>
          <a:lstStyle/>
          <a:p>
            <a:pPr algn="just"/>
            <a:r>
              <a:rPr lang="en-US" sz="2400" b="1" i="1" dirty="0">
                <a:solidFill>
                  <a:srgbClr val="000000"/>
                </a:solidFill>
                <a:latin typeface="Times New Roman" panose="02020603050405020304" pitchFamily="18" charset="0"/>
                <a:ea typeface="Times New Roman" panose="02020603050405020304" pitchFamily="18" charset="0"/>
              </a:rPr>
              <a:t>	</a:t>
            </a:r>
            <a:r>
              <a:rPr lang="vi-VN" sz="2400" b="1" i="1" dirty="0">
                <a:solidFill>
                  <a:srgbClr val="000000"/>
                </a:solidFill>
                <a:latin typeface="Times New Roman" panose="02020603050405020304" pitchFamily="18" charset="0"/>
                <a:ea typeface="Times New Roman" panose="02020603050405020304" pitchFamily="18" charset="0"/>
              </a:rPr>
              <a:t>*</a:t>
            </a:r>
            <a:r>
              <a:rPr lang="en-US" sz="2400" b="1" i="1" dirty="0">
                <a:solidFill>
                  <a:srgbClr val="000000"/>
                </a:solidFill>
                <a:latin typeface="Times New Roman" panose="02020603050405020304" pitchFamily="18" charset="0"/>
                <a:ea typeface="Times New Roman" panose="02020603050405020304" pitchFamily="18" charset="0"/>
              </a:rPr>
              <a:t> </a:t>
            </a:r>
            <a:r>
              <a:rPr lang="vi-VN" sz="2400" b="1" i="1" dirty="0">
                <a:solidFill>
                  <a:srgbClr val="000000"/>
                </a:solidFill>
                <a:latin typeface="Times New Roman" panose="02020603050405020304" pitchFamily="18" charset="0"/>
                <a:ea typeface="Times New Roman" panose="02020603050405020304" pitchFamily="18" charset="0"/>
              </a:rPr>
              <a:t>Hoạt động ngoài trời</a:t>
            </a:r>
            <a:r>
              <a:rPr lang="en-US" sz="2400" b="1" i="1" dirty="0">
                <a:solidFill>
                  <a:srgbClr val="000000"/>
                </a:solidFill>
                <a:latin typeface="Times New Roman" panose="02020603050405020304" pitchFamily="18" charset="0"/>
                <a:ea typeface="Times New Roman" panose="02020603050405020304" pitchFamily="18" charset="0"/>
              </a:rPr>
              <a:t>:</a:t>
            </a:r>
            <a:r>
              <a:rPr lang="en-US" sz="2400" b="1" i="1" dirty="0"/>
              <a:t>: </a:t>
            </a:r>
            <a:r>
              <a:rPr lang="vi-VN" sz="2400" dirty="0">
                <a:solidFill>
                  <a:srgbClr val="000000"/>
                </a:solidFill>
                <a:latin typeface="Times New Roman" panose="02020603050405020304" pitchFamily="18" charset="0"/>
                <a:ea typeface="Times New Roman" panose="02020603050405020304" pitchFamily="18" charset="0"/>
              </a:rPr>
              <a:t>Hàng ngày đi dạo chơi quanh sân trường tôi thường xuyên đặt câu hỏi để trẻ được gọi tên các đồ chơi quanh sân trường như: Đu quay, cầu trượt, bập bênh…. Ngoài ra tôi còn  giới thiệu cho trẻ biết cây xanh, cây hoa ở vườn trường</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Qua những câu hỏi cô đặt ra sẽ giúp trẻ tích luỹ được những vốn từ mới ngoài ra còn giúp trẻ phát triển ngôn ngữ chính xác, mạch lạc, rõ ràng hơn.</a:t>
            </a:r>
            <a:r>
              <a:rPr lang="vi-VN" sz="2400" dirty="0">
                <a:solidFill>
                  <a:srgbClr val="161616"/>
                </a:solidFill>
                <a:latin typeface="Times New Roman" panose="02020603050405020304" pitchFamily="18" charset="0"/>
                <a:ea typeface="Times New Roman" panose="02020603050405020304" pitchFamily="18" charset="0"/>
              </a:rPr>
              <a:t> </a:t>
            </a:r>
            <a:endParaRPr lang="en-US" sz="2400" dirty="0"/>
          </a:p>
        </p:txBody>
      </p:sp>
      <p:pic>
        <p:nvPicPr>
          <p:cNvPr id="3" name="Picture 2">
            <a:extLst>
              <a:ext uri="{FF2B5EF4-FFF2-40B4-BE49-F238E27FC236}">
                <a16:creationId xmlns:a16="http://schemas.microsoft.com/office/drawing/2014/main" id="{E6F3E4BE-08BC-7CA9-433B-50B0D307BC01}"/>
              </a:ext>
            </a:extLst>
          </p:cNvPr>
          <p:cNvPicPr>
            <a:picLocks noChangeAspect="1"/>
          </p:cNvPicPr>
          <p:nvPr/>
        </p:nvPicPr>
        <p:blipFill>
          <a:blip r:embed="rId4"/>
          <a:stretch>
            <a:fillRect/>
          </a:stretch>
        </p:blipFill>
        <p:spPr>
          <a:xfrm>
            <a:off x="2927648" y="179918"/>
            <a:ext cx="7913294" cy="1316850"/>
          </a:xfrm>
          <a:prstGeom prst="rect">
            <a:avLst/>
          </a:prstGeom>
        </p:spPr>
      </p:pic>
      <p:pic>
        <p:nvPicPr>
          <p:cNvPr id="7" name="Picture 6">
            <a:extLst>
              <a:ext uri="{FF2B5EF4-FFF2-40B4-BE49-F238E27FC236}">
                <a16:creationId xmlns:a16="http://schemas.microsoft.com/office/drawing/2014/main" id="{1053AB09-22B2-5E3F-665F-7A3F9ECEFCD3}"/>
              </a:ext>
            </a:extLst>
          </p:cNvPr>
          <p:cNvPicPr>
            <a:picLocks noChangeAspect="1"/>
          </p:cNvPicPr>
          <p:nvPr/>
        </p:nvPicPr>
        <p:blipFill>
          <a:blip r:embed="rId5"/>
          <a:stretch>
            <a:fillRect/>
          </a:stretch>
        </p:blipFill>
        <p:spPr>
          <a:xfrm>
            <a:off x="2037444" y="224066"/>
            <a:ext cx="1603387" cy="1066892"/>
          </a:xfrm>
          <a:prstGeom prst="rect">
            <a:avLst/>
          </a:prstGeom>
        </p:spPr>
      </p:pic>
      <p:pic>
        <p:nvPicPr>
          <p:cNvPr id="4" name="Picture 3">
            <a:extLst>
              <a:ext uri="{FF2B5EF4-FFF2-40B4-BE49-F238E27FC236}">
                <a16:creationId xmlns:a16="http://schemas.microsoft.com/office/drawing/2014/main" id="{C8DAA5AB-0A49-9C7A-0352-B0206B4E0BE4}"/>
              </a:ext>
            </a:extLst>
          </p:cNvPr>
          <p:cNvPicPr>
            <a:picLocks noChangeAspect="1"/>
          </p:cNvPicPr>
          <p:nvPr/>
        </p:nvPicPr>
        <p:blipFill>
          <a:blip r:embed="rId6"/>
          <a:stretch>
            <a:fillRect/>
          </a:stretch>
        </p:blipFill>
        <p:spPr>
          <a:xfrm>
            <a:off x="1775520" y="3802847"/>
            <a:ext cx="3923928" cy="2942946"/>
          </a:xfrm>
          <a:prstGeom prst="rect">
            <a:avLst/>
          </a:prstGeom>
          <a:ln>
            <a:noFill/>
          </a:ln>
          <a:effectLst>
            <a:softEdge rad="112500"/>
          </a:effectLst>
        </p:spPr>
      </p:pic>
      <p:pic>
        <p:nvPicPr>
          <p:cNvPr id="6" name="Picture 5">
            <a:extLst>
              <a:ext uri="{FF2B5EF4-FFF2-40B4-BE49-F238E27FC236}">
                <a16:creationId xmlns:a16="http://schemas.microsoft.com/office/drawing/2014/main" id="{5DBBF8E4-4D67-5FBD-2EEE-DEDD7096211A}"/>
              </a:ext>
            </a:extLst>
          </p:cNvPr>
          <p:cNvPicPr>
            <a:picLocks noChangeAspect="1"/>
          </p:cNvPicPr>
          <p:nvPr/>
        </p:nvPicPr>
        <p:blipFill>
          <a:blip r:embed="rId7"/>
          <a:stretch>
            <a:fillRect/>
          </a:stretch>
        </p:blipFill>
        <p:spPr>
          <a:xfrm>
            <a:off x="6618924" y="3788922"/>
            <a:ext cx="3923928" cy="2942946"/>
          </a:xfrm>
          <a:prstGeom prst="rect">
            <a:avLst/>
          </a:prstGeom>
          <a:ln>
            <a:noFill/>
          </a:ln>
          <a:effectLst>
            <a:softEdge rad="11250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11000" t="-3000" r="-15000" b="-2000"/>
          </a:stretch>
        </a:blipFill>
        <a:effectLst/>
      </p:bgPr>
    </p:bg>
    <p:spTree>
      <p:nvGrpSpPr>
        <p:cNvPr id="1" name="">
          <a:extLst>
            <a:ext uri="{FF2B5EF4-FFF2-40B4-BE49-F238E27FC236}">
              <a16:creationId xmlns:a16="http://schemas.microsoft.com/office/drawing/2014/main" id="{D52D1F83-3420-C6DA-D04E-52D5016BF8C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47593DB-A20D-E95A-0DDA-687C8FD3F6BB}"/>
              </a:ext>
            </a:extLst>
          </p:cNvPr>
          <p:cNvPicPr>
            <a:picLocks noChangeAspect="1"/>
          </p:cNvPicPr>
          <p:nvPr/>
        </p:nvPicPr>
        <p:blipFill>
          <a:blip r:embed="rId3"/>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530C2B2-9E68-6E11-F3C7-75512C7A870E}"/>
              </a:ext>
            </a:extLst>
          </p:cNvPr>
          <p:cNvSpPr txBox="1"/>
          <p:nvPr/>
        </p:nvSpPr>
        <p:spPr>
          <a:xfrm>
            <a:off x="1487488" y="1384261"/>
            <a:ext cx="9289032" cy="1569660"/>
          </a:xfrm>
          <a:prstGeom prst="rect">
            <a:avLst/>
          </a:prstGeom>
          <a:noFill/>
        </p:spPr>
        <p:txBody>
          <a:bodyPr wrap="square">
            <a:spAutoFit/>
          </a:bodyPr>
          <a:lstStyle/>
          <a:p>
            <a:pPr algn="just"/>
            <a:r>
              <a:rPr lang="nl-NL" altLang="en-US" sz="2400" dirty="0">
                <a:solidFill>
                  <a:prstClr val="black"/>
                </a:solidFill>
                <a:latin typeface="Times New Roman" panose="02020603050405020304" pitchFamily="18" charset="0"/>
                <a:cs typeface="Times New Roman" panose="02020603050405020304" pitchFamily="18" charset="0"/>
              </a:rPr>
              <a:t>	Việc đưa công nghệ thông tin vào với bậc học mầm non là rất cần thiết. Do đó tôi đã sưu tầm, lựa chọn các loại băng đĩa có hình ảnh, bài hát, kết hợp ghi âm lại tiếng các con vật phù hợp với nội dung câu chuyện để mở cho trẻ nghe và quan sát.</a:t>
            </a:r>
            <a:endParaRPr lang="en-US" sz="2400" dirty="0"/>
          </a:p>
        </p:txBody>
      </p:sp>
      <p:sp>
        <p:nvSpPr>
          <p:cNvPr id="10" name="TextBox 9">
            <a:extLst>
              <a:ext uri="{FF2B5EF4-FFF2-40B4-BE49-F238E27FC236}">
                <a16:creationId xmlns:a16="http://schemas.microsoft.com/office/drawing/2014/main" id="{9EF1ED10-B458-C120-34B5-E11DDDC20210}"/>
              </a:ext>
            </a:extLst>
          </p:cNvPr>
          <p:cNvSpPr txBox="1"/>
          <p:nvPr/>
        </p:nvSpPr>
        <p:spPr>
          <a:xfrm>
            <a:off x="1559496" y="3042146"/>
            <a:ext cx="4176464" cy="2677656"/>
          </a:xfrm>
          <a:prstGeom prst="rect">
            <a:avLst/>
          </a:prstGeom>
          <a:noFill/>
        </p:spPr>
        <p:txBody>
          <a:bodyPr wrap="square">
            <a:spAutoFit/>
          </a:bodyPr>
          <a:lstStyle/>
          <a:p>
            <a:pPr algn="just"/>
            <a:r>
              <a:rPr lang="nl-NL" altLang="en-US" sz="2400" b="1" dirty="0">
                <a:solidFill>
                  <a:prstClr val="black"/>
                </a:solidFill>
                <a:latin typeface="Times New Roman" panose="02020603050405020304" pitchFamily="18" charset="0"/>
                <a:cs typeface="Times New Roman" panose="02020603050405020304" pitchFamily="18" charset="0"/>
              </a:rPr>
              <a:t>	Ví dụ: </a:t>
            </a:r>
            <a:r>
              <a:rPr lang="nl-NL" altLang="en-US" sz="2400" dirty="0">
                <a:solidFill>
                  <a:prstClr val="black"/>
                </a:solidFill>
                <a:latin typeface="Times New Roman" panose="02020603050405020304" pitchFamily="18" charset="0"/>
                <a:cs typeface="Times New Roman" panose="02020603050405020304" pitchFamily="18" charset="0"/>
              </a:rPr>
              <a:t>Khi kể chuyện “Con Cáo”, tôi cho trẻ lắng nghe tiếng kêu của một số con vật thông qua máy ghi âm như: mèo, gà, chó... để trẻ tự đoán ra các con vật đó có trong câu chuyện nào.</a:t>
            </a:r>
            <a:endParaRPr lang="en-US" sz="2400" dirty="0"/>
          </a:p>
        </p:txBody>
      </p:sp>
      <p:pic>
        <p:nvPicPr>
          <p:cNvPr id="11" name="Picture 10">
            <a:extLst>
              <a:ext uri="{FF2B5EF4-FFF2-40B4-BE49-F238E27FC236}">
                <a16:creationId xmlns:a16="http://schemas.microsoft.com/office/drawing/2014/main" id="{EACF5FBF-AE6D-2002-D66D-0F82A13DA485}"/>
              </a:ext>
            </a:extLst>
          </p:cNvPr>
          <p:cNvPicPr>
            <a:picLocks noChangeAspect="1"/>
          </p:cNvPicPr>
          <p:nvPr/>
        </p:nvPicPr>
        <p:blipFill>
          <a:blip r:embed="rId4"/>
          <a:stretch>
            <a:fillRect/>
          </a:stretch>
        </p:blipFill>
        <p:spPr>
          <a:xfrm>
            <a:off x="6240016" y="3042146"/>
            <a:ext cx="4536504" cy="3082032"/>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56EEE2CA-EC77-6060-687C-3F5FE9A5AAB5}"/>
              </a:ext>
            </a:extLst>
          </p:cNvPr>
          <p:cNvSpPr/>
          <p:nvPr/>
        </p:nvSpPr>
        <p:spPr>
          <a:xfrm>
            <a:off x="3719736" y="188223"/>
            <a:ext cx="6768752"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Bef>
                <a:spcPts val="300"/>
              </a:spcBef>
              <a:spcAft>
                <a:spcPts val="300"/>
              </a:spcAft>
            </a:pPr>
            <a:r>
              <a:rPr lang="nl-NL" sz="2400" b="1" dirty="0">
                <a:solidFill>
                  <a:srgbClr val="000000"/>
                </a:solidFill>
                <a:latin typeface="Times New Roman" panose="02020603050405020304" pitchFamily="18" charset="0"/>
                <a:ea typeface="Times New Roman" panose="02020603050405020304" pitchFamily="18" charset="0"/>
              </a:rPr>
              <a:t>Sử dụng công nghệ thông tin nhằm </a:t>
            </a:r>
          </a:p>
          <a:p>
            <a:pPr algn="ctr">
              <a:lnSpc>
                <a:spcPct val="115000"/>
              </a:lnSpc>
              <a:spcBef>
                <a:spcPts val="300"/>
              </a:spcBef>
              <a:spcAft>
                <a:spcPts val="300"/>
              </a:spcAft>
            </a:pPr>
            <a:r>
              <a:rPr lang="nl-NL" sz="2400" b="1" dirty="0">
                <a:solidFill>
                  <a:srgbClr val="000000"/>
                </a:solidFill>
                <a:latin typeface="Times New Roman" panose="02020603050405020304" pitchFamily="18" charset="0"/>
                <a:ea typeface="Times New Roman" panose="02020603050405020304" pitchFamily="18" charset="0"/>
              </a:rPr>
              <a:t>phong phú vốn từ cho trẻ.</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2" name="Oval 1">
            <a:extLst>
              <a:ext uri="{FF2B5EF4-FFF2-40B4-BE49-F238E27FC236}">
                <a16:creationId xmlns:a16="http://schemas.microsoft.com/office/drawing/2014/main" id="{C8E8D136-0B34-1F00-37E0-94F748284DAD}"/>
              </a:ext>
            </a:extLst>
          </p:cNvPr>
          <p:cNvSpPr/>
          <p:nvPr/>
        </p:nvSpPr>
        <p:spPr>
          <a:xfrm>
            <a:off x="2711624" y="141367"/>
            <a:ext cx="1584176" cy="100811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9496058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14000" r="-18000"/>
          </a:stretch>
        </a:blip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26DBB93-B4A8-2F6E-FC95-46262984C11C}"/>
              </a:ext>
            </a:extLst>
          </p:cNvPr>
          <p:cNvSpPr/>
          <p:nvPr/>
        </p:nvSpPr>
        <p:spPr>
          <a:xfrm>
            <a:off x="5879976" y="1484784"/>
            <a:ext cx="4359428" cy="19389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CCBB25-83D6-60E4-6C79-EA92A152BD4C}"/>
              </a:ext>
            </a:extLst>
          </p:cNvPr>
          <p:cNvPicPr>
            <a:picLocks noChangeAspect="1"/>
          </p:cNvPicPr>
          <p:nvPr/>
        </p:nvPicPr>
        <p:blipFill>
          <a:blip r:embed="rId3"/>
          <a:stretch>
            <a:fillRect/>
          </a:stretch>
        </p:blipFill>
        <p:spPr>
          <a:xfrm>
            <a:off x="0" y="-5224"/>
            <a:ext cx="12192000" cy="6857999"/>
          </a:xfrm>
          <a:prstGeom prst="rect">
            <a:avLst/>
          </a:prstGeom>
        </p:spPr>
      </p:pic>
      <p:sp>
        <p:nvSpPr>
          <p:cNvPr id="16" name="TextBox 15">
            <a:extLst>
              <a:ext uri="{FF2B5EF4-FFF2-40B4-BE49-F238E27FC236}">
                <a16:creationId xmlns:a16="http://schemas.microsoft.com/office/drawing/2014/main" id="{D42741E1-67E9-A71E-AB42-478380C6F7EF}"/>
              </a:ext>
            </a:extLst>
          </p:cNvPr>
          <p:cNvSpPr txBox="1"/>
          <p:nvPr/>
        </p:nvSpPr>
        <p:spPr>
          <a:xfrm>
            <a:off x="1631504" y="2492895"/>
            <a:ext cx="3312367" cy="2308324"/>
          </a:xfrm>
          <a:prstGeom prst="rect">
            <a:avLst/>
          </a:prstGeom>
          <a:solidFill>
            <a:srgbClr val="FF6699"/>
          </a:soli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p>
            <a:pPr algn="just"/>
            <a:r>
              <a:rPr lang="nl-NL" altLang="en-US" sz="2400" dirty="0">
                <a:solidFill>
                  <a:prstClr val="black"/>
                </a:solidFill>
                <a:latin typeface="Times New Roman" panose="02020603050405020304" pitchFamily="18" charset="0"/>
                <a:cs typeface="Times New Roman" panose="02020603050405020304" pitchFamily="18" charset="0"/>
              </a:rPr>
              <a:t>	Đàm thoại trên powerpoint với những hình ảnh động tạo cho trẻ hào hứng hơn khi đàm thoại bằng tranh hay bằng lời. </a:t>
            </a:r>
            <a:endParaRPr lang="en-US" dirty="0"/>
          </a:p>
        </p:txBody>
      </p:sp>
      <p:sp>
        <p:nvSpPr>
          <p:cNvPr id="27" name="Rectangle: Rounded Corners 26">
            <a:extLst>
              <a:ext uri="{FF2B5EF4-FFF2-40B4-BE49-F238E27FC236}">
                <a16:creationId xmlns:a16="http://schemas.microsoft.com/office/drawing/2014/main" id="{419FE5AD-2359-2D10-87EF-86A6FBFE5FEA}"/>
              </a:ext>
            </a:extLst>
          </p:cNvPr>
          <p:cNvSpPr/>
          <p:nvPr/>
        </p:nvSpPr>
        <p:spPr>
          <a:xfrm>
            <a:off x="4439816" y="406544"/>
            <a:ext cx="5688632" cy="914400"/>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Bef>
                <a:spcPts val="300"/>
              </a:spcBef>
              <a:spcAft>
                <a:spcPts val="300"/>
              </a:spcAft>
              <a:defRPr/>
            </a:pPr>
            <a:r>
              <a:rPr lang="nl-NL" sz="2400" b="1" dirty="0">
                <a:solidFill>
                  <a:srgbClr val="000000"/>
                </a:solidFill>
                <a:latin typeface="Times New Roman" panose="02020603050405020304" pitchFamily="18" charset="0"/>
                <a:ea typeface="Times New Roman" panose="02020603050405020304" pitchFamily="18" charset="0"/>
              </a:rPr>
              <a:t> Sử dụng công nghệ thông tin nhằm </a:t>
            </a:r>
          </a:p>
          <a:p>
            <a:pPr algn="ctr">
              <a:lnSpc>
                <a:spcPct val="115000"/>
              </a:lnSpc>
              <a:spcBef>
                <a:spcPts val="300"/>
              </a:spcBef>
              <a:spcAft>
                <a:spcPts val="300"/>
              </a:spcAft>
              <a:defRPr/>
            </a:pPr>
            <a:r>
              <a:rPr lang="nl-NL" sz="2400" b="1" dirty="0">
                <a:solidFill>
                  <a:srgbClr val="000000"/>
                </a:solidFill>
                <a:latin typeface="Times New Roman" panose="02020603050405020304" pitchFamily="18" charset="0"/>
                <a:ea typeface="Times New Roman" panose="02020603050405020304" pitchFamily="18" charset="0"/>
              </a:rPr>
              <a:t>phong phú vốn từ cho trẻ.</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26" name="Oval 25">
            <a:extLst>
              <a:ext uri="{FF2B5EF4-FFF2-40B4-BE49-F238E27FC236}">
                <a16:creationId xmlns:a16="http://schemas.microsoft.com/office/drawing/2014/main" id="{5B0A708E-D969-185A-4990-B699033E2555}"/>
              </a:ext>
            </a:extLst>
          </p:cNvPr>
          <p:cNvSpPr/>
          <p:nvPr/>
        </p:nvSpPr>
        <p:spPr>
          <a:xfrm>
            <a:off x="3215680" y="337148"/>
            <a:ext cx="1728192" cy="105841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Biẹn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4</a:t>
            </a:r>
          </a:p>
        </p:txBody>
      </p:sp>
      <p:pic>
        <p:nvPicPr>
          <p:cNvPr id="4" name="Picture 3">
            <a:extLst>
              <a:ext uri="{FF2B5EF4-FFF2-40B4-BE49-F238E27FC236}">
                <a16:creationId xmlns:a16="http://schemas.microsoft.com/office/drawing/2014/main" id="{25800A95-2FD7-94C0-B680-2AA00BE692EA}"/>
              </a:ext>
            </a:extLst>
          </p:cNvPr>
          <p:cNvPicPr>
            <a:picLocks noChangeAspect="1"/>
          </p:cNvPicPr>
          <p:nvPr/>
        </p:nvPicPr>
        <p:blipFill>
          <a:blip r:embed="rId4"/>
          <a:stretch>
            <a:fillRect/>
          </a:stretch>
        </p:blipFill>
        <p:spPr>
          <a:xfrm>
            <a:off x="6858384" y="1882862"/>
            <a:ext cx="4359428" cy="34890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Arrow: Right 6">
            <a:extLst>
              <a:ext uri="{FF2B5EF4-FFF2-40B4-BE49-F238E27FC236}">
                <a16:creationId xmlns:a16="http://schemas.microsoft.com/office/drawing/2014/main" id="{4C1F0610-B9C8-2615-71EC-FB898B8B90E7}"/>
              </a:ext>
            </a:extLst>
          </p:cNvPr>
          <p:cNvSpPr/>
          <p:nvPr/>
        </p:nvSpPr>
        <p:spPr>
          <a:xfrm>
            <a:off x="5390772" y="3187010"/>
            <a:ext cx="978408" cy="210714"/>
          </a:xfrm>
          <a:prstGeom prst="rightArrow">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P spid="2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738546" y="857233"/>
            <a:ext cx="61437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pt-BR" sz="2800" b="1" dirty="0">
                <a:solidFill>
                  <a:schemeClr val="accent4">
                    <a:lumMod val="50000"/>
                  </a:schemeClr>
                </a:solidFill>
                <a:latin typeface="Times New Roman" pitchFamily="18" charset="0"/>
                <a:ea typeface="Arial" pitchFamily="34" charset="0"/>
                <a:cs typeface="Times New Roman" pitchFamily="18" charset="0"/>
              </a:rPr>
              <a:t>3.3.Kết quả đạt được sau khi áp dụng </a:t>
            </a:r>
            <a:endParaRPr lang="vi-VN" sz="2800" b="1" dirty="0">
              <a:solidFill>
                <a:schemeClr val="accent4">
                  <a:lumMod val="50000"/>
                </a:schemeClr>
              </a:solidFill>
              <a:latin typeface="Times New Roman" pitchFamily="18" charset="0"/>
              <a:ea typeface="Arial" pitchFamily="34" charset="0"/>
              <a:cs typeface="Times New Roman" pitchFamily="18" charset="0"/>
            </a:endParaRPr>
          </a:p>
          <a:p>
            <a:pPr fontAlgn="base">
              <a:spcBef>
                <a:spcPct val="0"/>
              </a:spcBef>
              <a:spcAft>
                <a:spcPct val="0"/>
              </a:spcAft>
            </a:pPr>
            <a:r>
              <a:rPr lang="vi-VN" sz="2800" b="1" dirty="0">
                <a:solidFill>
                  <a:schemeClr val="accent4">
                    <a:lumMod val="50000"/>
                  </a:schemeClr>
                </a:solidFill>
                <a:latin typeface="Times New Roman" pitchFamily="18" charset="0"/>
                <a:ea typeface="Arial" pitchFamily="34" charset="0"/>
                <a:cs typeface="Times New Roman" pitchFamily="18" charset="0"/>
              </a:rPr>
              <a:t>      </a:t>
            </a:r>
            <a:r>
              <a:rPr lang="pt-BR" sz="2800" b="1" dirty="0">
                <a:solidFill>
                  <a:schemeClr val="accent4">
                    <a:lumMod val="50000"/>
                  </a:schemeClr>
                </a:solidFill>
                <a:latin typeface="Times New Roman" pitchFamily="18" charset="0"/>
                <a:ea typeface="Arial" pitchFamily="34" charset="0"/>
                <a:cs typeface="Times New Roman" pitchFamily="18" charset="0"/>
              </a:rPr>
              <a:t>biện pháp</a:t>
            </a:r>
            <a:r>
              <a:rPr lang="vi-VN" sz="2800" b="1" dirty="0">
                <a:solidFill>
                  <a:schemeClr val="accent4">
                    <a:lumMod val="50000"/>
                  </a:schemeClr>
                </a:solidFill>
                <a:latin typeface="Times New Roman" pitchFamily="18" charset="0"/>
                <a:ea typeface="Arial" pitchFamily="34" charset="0"/>
                <a:cs typeface="Times New Roman" pitchFamily="18" charset="0"/>
              </a:rPr>
              <a:t>.</a:t>
            </a:r>
            <a:endParaRPr lang="pt-BR" sz="2800" dirty="0">
              <a:solidFill>
                <a:schemeClr val="accent4">
                  <a:lumMod val="50000"/>
                </a:schemeClr>
              </a:solidFill>
              <a:latin typeface="Times New Roman" pitchFamily="18" charset="0"/>
              <a:cs typeface="Times New Roman" pitchFamily="18" charset="0"/>
            </a:endParaRPr>
          </a:p>
        </p:txBody>
      </p:sp>
      <p:sp>
        <p:nvSpPr>
          <p:cNvPr id="4097" name="Rectangle 1"/>
          <p:cNvSpPr>
            <a:spLocks noChangeArrowheads="1"/>
          </p:cNvSpPr>
          <p:nvPr/>
        </p:nvSpPr>
        <p:spPr bwMode="auto">
          <a:xfrm>
            <a:off x="839416" y="3004171"/>
            <a:ext cx="10585176" cy="292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pt-BR" sz="2400" b="1" i="1" dirty="0">
                <a:solidFill>
                  <a:schemeClr val="bg1"/>
                </a:solidFill>
                <a:latin typeface="Times New Roman" pitchFamily="18" charset="0"/>
                <a:ea typeface="Arial" pitchFamily="34" charset="0"/>
                <a:cs typeface="Times New Roman" pitchFamily="18" charset="0"/>
              </a:rPr>
              <a:t>	*Về giáo viên:</a:t>
            </a:r>
            <a:endParaRPr lang="vi-VN" sz="2400" b="1" dirty="0">
              <a:solidFill>
                <a:schemeClr val="bg1"/>
              </a:solidFill>
              <a:latin typeface="Times New Roman" pitchFamily="18" charset="0"/>
              <a:cs typeface="Times New Roman" pitchFamily="18" charset="0"/>
            </a:endParaRPr>
          </a:p>
          <a:p>
            <a:pPr algn="just">
              <a:lnSpc>
                <a:spcPct val="115000"/>
              </a:lnSpc>
              <a:spcBef>
                <a:spcPts val="300"/>
              </a:spcBef>
              <a:spcAft>
                <a:spcPts val="300"/>
              </a:spcAft>
            </a:pPr>
            <a:r>
              <a:rPr lang="pt-BR" altLang="en-US" sz="2400" dirty="0">
                <a:solidFill>
                  <a:prstClr val="black"/>
                </a:solidFill>
                <a:latin typeface="Times New Roman" panose="02020603050405020304" pitchFamily="18" charset="0"/>
                <a:cs typeface="Times New Roman" panose="02020603050405020304" pitchFamily="18" charset="0"/>
              </a:rPr>
              <a:t>	- </a:t>
            </a:r>
            <a:r>
              <a:rPr lang="pt-BR" sz="2400" dirty="0">
                <a:solidFill>
                  <a:srgbClr val="000000"/>
                </a:solidFill>
                <a:latin typeface="Times New Roman" panose="02020603050405020304" pitchFamily="18" charset="0"/>
                <a:ea typeface="Times New Roman" panose="02020603050405020304" pitchFamily="18" charset="0"/>
              </a:rPr>
              <a:t>Việc thực hiện đề tài này đã giúp tôi dễ dàng thực hiện các yêu cầu kỹ năng cần đạt trong độ tuổi, tạo cho trẻ niềm vui hứng thú khi tham gia các hoạt động, cũng như tạo sự gần gũi yêu thương giữa cô và trẻ.</a:t>
            </a:r>
            <a:endParaRPr lang="en-US" sz="2400" dirty="0">
              <a:solidFill>
                <a:srgbClr val="FF0000"/>
              </a:solidFill>
              <a:latin typeface="Times New Roman" panose="02020603050405020304" pitchFamily="18" charset="0"/>
              <a:ea typeface="Times New Roman" panose="02020603050405020304" pitchFamily="18" charset="0"/>
            </a:endParaRPr>
          </a:p>
          <a:p>
            <a:pPr eaLnBrk="0" fontAlgn="base" hangingPunct="0">
              <a:spcBef>
                <a:spcPct val="0"/>
              </a:spcBef>
              <a:spcAft>
                <a:spcPct val="0"/>
              </a:spcAft>
            </a:pPr>
            <a:r>
              <a:rPr lang="en-US" sz="2400" b="1" i="1" dirty="0">
                <a:solidFill>
                  <a:schemeClr val="bg1"/>
                </a:solidFill>
                <a:latin typeface="Times New Roman" pitchFamily="18" charset="0"/>
                <a:ea typeface="Arial" pitchFamily="34" charset="0"/>
                <a:cs typeface="Times New Roman" pitchFamily="18" charset="0"/>
              </a:rPr>
              <a:t>	</a:t>
            </a:r>
            <a:r>
              <a:rPr lang="vi-VN" sz="2400" b="1" i="1" dirty="0">
                <a:solidFill>
                  <a:schemeClr val="bg1"/>
                </a:solidFill>
                <a:latin typeface="Times New Roman" pitchFamily="18" charset="0"/>
                <a:ea typeface="Arial" pitchFamily="34" charset="0"/>
                <a:cs typeface="Times New Roman" pitchFamily="18" charset="0"/>
              </a:rPr>
              <a:t>* Về trẻ:</a:t>
            </a:r>
            <a:endParaRPr lang="vi-VN" sz="2400" b="1" dirty="0">
              <a:solidFill>
                <a:schemeClr val="bg1"/>
              </a:solidFill>
              <a:latin typeface="Times New Roman" pitchFamily="18" charset="0"/>
              <a:cs typeface="Times New Roman" pitchFamily="18" charset="0"/>
            </a:endParaRPr>
          </a:p>
          <a:p>
            <a:pPr lvl="0" algn="just" fontAlgn="base">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 Trẻ hứng thú, tích cực tham gia vào giờ học cũng như các hoạt động khác.</a:t>
            </a:r>
            <a:endParaRPr lang="en-US" altLang="en-US" sz="2400" dirty="0">
              <a:solidFill>
                <a:prstClr val="black"/>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	- Trẻ nói mạch lạc hơn, nói đủ câu, rõ tiếng.</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slide(fromBottom)">
                                      <p:cBhvr>
                                        <p:cTn id="7" dur="500"/>
                                        <p:tgtEl>
                                          <p:spTgt spid="204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97"/>
                                        </p:tgtEl>
                                        <p:attrNameLst>
                                          <p:attrName>style.visibility</p:attrName>
                                        </p:attrNameLst>
                                      </p:cBhvr>
                                      <p:to>
                                        <p:strVal val="visible"/>
                                      </p:to>
                                    </p:set>
                                    <p:animEffect transition="in" filter="blinds(horizontal)">
                                      <p:cBhvr>
                                        <p:cTn id="11"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409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E6F72-897D-8A7E-46AE-D8268CC31766}"/>
              </a:ext>
            </a:extLst>
          </p:cNvPr>
          <p:cNvPicPr>
            <a:picLocks noChangeAspect="1"/>
          </p:cNvPicPr>
          <p:nvPr/>
        </p:nvPicPr>
        <p:blipFill>
          <a:blip r:embed="rId3"/>
          <a:stretch>
            <a:fillRect/>
          </a:stretch>
        </p:blipFill>
        <p:spPr>
          <a:xfrm>
            <a:off x="0" y="0"/>
            <a:ext cx="12192000" cy="6858000"/>
          </a:xfrm>
          <a:prstGeom prst="rect">
            <a:avLst/>
          </a:prstGeom>
        </p:spPr>
      </p:pic>
      <p:sp>
        <p:nvSpPr>
          <p:cNvPr id="2049" name="Rectangle 1"/>
          <p:cNvSpPr>
            <a:spLocks noChangeArrowheads="1"/>
          </p:cNvSpPr>
          <p:nvPr/>
        </p:nvSpPr>
        <p:spPr bwMode="auto">
          <a:xfrm>
            <a:off x="1199456" y="1008380"/>
            <a:ext cx="10009112" cy="40503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800" b="1" i="1" dirty="0">
                <a:solidFill>
                  <a:schemeClr val="bg1"/>
                </a:solidFill>
                <a:latin typeface="Times New Roman" pitchFamily="18" charset="0"/>
                <a:ea typeface="Times New Roman" pitchFamily="18" charset="0"/>
                <a:cs typeface="Times New Roman" pitchFamily="18" charset="0"/>
              </a:rPr>
              <a:t>	</a:t>
            </a:r>
            <a:r>
              <a:rPr lang="vi-VN" sz="2800" b="1" i="1" dirty="0">
                <a:solidFill>
                  <a:schemeClr val="bg1"/>
                </a:solidFill>
                <a:latin typeface="Times New Roman" pitchFamily="18" charset="0"/>
                <a:ea typeface="Times New Roman" pitchFamily="18" charset="0"/>
                <a:cs typeface="Times New Roman" pitchFamily="18" charset="0"/>
              </a:rPr>
              <a:t>* Về phụ huynh:</a:t>
            </a:r>
            <a:endParaRPr lang="en-US" sz="2800" b="1" dirty="0">
              <a:solidFill>
                <a:schemeClr val="bg1"/>
              </a:solidFill>
              <a:latin typeface="Times New Roman" pitchFamily="18" charset="0"/>
              <a:ea typeface="Times New Roman" pitchFamily="18" charset="0"/>
              <a:cs typeface="Times New Roman" pitchFamily="18" charset="0"/>
            </a:endParaRPr>
          </a:p>
          <a:p>
            <a:pPr algn="just">
              <a:lnSpc>
                <a:spcPct val="115000"/>
              </a:lnSpc>
              <a:spcBef>
                <a:spcPts val="300"/>
              </a:spcBef>
              <a:spcAft>
                <a:spcPts val="300"/>
              </a:spcAft>
            </a:pPr>
            <a:r>
              <a:rPr lang="en-US" sz="2600" dirty="0">
                <a:solidFill>
                  <a:schemeClr val="bg1"/>
                </a:solidFill>
              </a:rPr>
              <a:t>	</a:t>
            </a:r>
            <a:r>
              <a:rPr lang="nl-NL" sz="2800" dirty="0">
                <a:solidFill>
                  <a:srgbClr val="000000"/>
                </a:solidFill>
                <a:latin typeface="Times New Roman" panose="02020603050405020304" pitchFamily="18" charset="0"/>
                <a:ea typeface="Times New Roman" panose="02020603050405020304" pitchFamily="18" charset="0"/>
              </a:rPr>
              <a:t>- Sau một thời gian cho con đến lớp, vốn từ của trẻ được tăng lên khá nhiều đã tạo được lòng tin của phụ huynh đối với giáo viên.</a:t>
            </a:r>
            <a:endParaRPr lang="en-US" sz="2800" dirty="0">
              <a:solidFill>
                <a:srgbClr val="FF0000"/>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nl-NL" sz="2800" dirty="0">
                <a:solidFill>
                  <a:srgbClr val="000000"/>
                </a:solidFill>
                <a:latin typeface="Times New Roman" panose="02020603050405020304" pitchFamily="18" charset="0"/>
                <a:ea typeface="Times New Roman" panose="02020603050405020304" pitchFamily="18" charset="0"/>
              </a:rPr>
              <a:t>	- Phụ huynh quan tâm đến con em mình nhiều hơn, phụ huynh tự nguyện đóng góp tranh truyện, nguyên vật liệu để làm đồ dùng đồ chơi phục vụ cho các hoạt động </a:t>
            </a:r>
            <a:r>
              <a:rPr lang="en-US" sz="2800" dirty="0" err="1">
                <a:solidFill>
                  <a:schemeClr val="bg1"/>
                </a:solidFill>
                <a:latin typeface="Times New Roman" panose="02020603050405020304" pitchFamily="18" charset="0"/>
                <a:ea typeface="Times New Roman" panose="02020603050405020304" pitchFamily="18" charset="0"/>
              </a:rPr>
              <a:t>nhằm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triển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ngôn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cho trẻ </a:t>
            </a:r>
            <a:r>
              <a:rPr lang="nl-NL" sz="2800" dirty="0">
                <a:solidFill>
                  <a:srgbClr val="000000"/>
                </a:solidFill>
                <a:latin typeface="Times New Roman" panose="02020603050405020304" pitchFamily="18" charset="0"/>
                <a:ea typeface="Times New Roman" panose="02020603050405020304" pitchFamily="18" charset="0"/>
              </a:rPr>
              <a:t>của lớp. </a:t>
            </a:r>
            <a:endParaRPr lang="en-US" sz="2800" dirty="0">
              <a:solidFill>
                <a:srgbClr val="FF0000"/>
              </a:solidFill>
              <a:latin typeface="Times New Roman" panose="02020603050405020304" pitchFamily="18" charset="0"/>
              <a:ea typeface="Times New Roman" panose="02020603050405020304" pitchFamily="18" charset="0"/>
            </a:endParaRPr>
          </a:p>
          <a:p>
            <a:pPr algn="just"/>
            <a:endParaRPr lang="vi-VN" sz="2600" dirty="0">
              <a:solidFill>
                <a:schemeClr val="bg1"/>
              </a:solidFill>
            </a:endParaRP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1000" t="2000" r="-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C08C8-B5CD-2248-9FE0-7D90EB482A60}"/>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2207568" y="285728"/>
            <a:ext cx="6986260" cy="523220"/>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III. KẾT LUẬN VÀ KHUYẾN NGHỊ</a:t>
            </a:r>
            <a:endParaRPr lang="vi-VN" sz="2800" b="1" dirty="0">
              <a:solidFill>
                <a:srgbClr val="FF0000"/>
              </a:solidFill>
              <a:latin typeface="Times New Roman" pitchFamily="18" charset="0"/>
              <a:cs typeface="Times New Roman" pitchFamily="18" charset="0"/>
            </a:endParaRPr>
          </a:p>
        </p:txBody>
      </p:sp>
      <p:sp>
        <p:nvSpPr>
          <p:cNvPr id="6" name="Rectangle 5"/>
          <p:cNvSpPr/>
          <p:nvPr/>
        </p:nvSpPr>
        <p:spPr>
          <a:xfrm>
            <a:off x="1415480" y="857232"/>
            <a:ext cx="10009112" cy="892552"/>
          </a:xfrm>
          <a:prstGeom prst="rect">
            <a:avLst/>
          </a:prstGeom>
        </p:spPr>
        <p:txBody>
          <a:bodyPr wrap="square">
            <a:spAutoFit/>
          </a:bodyPr>
          <a:lstStyle/>
          <a:p>
            <a:r>
              <a:rPr lang="en-US" sz="2600" b="1" dirty="0">
                <a:solidFill>
                  <a:srgbClr val="002060"/>
                </a:solidFill>
                <a:latin typeface="Times New Roman" pitchFamily="18" charset="0"/>
                <a:cs typeface="Times New Roman" pitchFamily="18" charset="0"/>
              </a:rPr>
              <a:t>          1. </a:t>
            </a:r>
            <a:r>
              <a:rPr lang="en-US" sz="2600" b="1" dirty="0" err="1">
                <a:solidFill>
                  <a:srgbClr val="002060"/>
                </a:solidFill>
                <a:latin typeface="Times New Roman" pitchFamily="18" charset="0"/>
                <a:cs typeface="Times New Roman" pitchFamily="18" charset="0"/>
              </a:rPr>
              <a:t>Khả</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năng</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triển</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khai</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rộng</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rãi</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của</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biện</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pháp</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và</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hướng</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phát</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triển</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tiếp</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theo</a:t>
            </a:r>
            <a:r>
              <a:rPr lang="en-US" sz="2600" b="1" dirty="0">
                <a:solidFill>
                  <a:srgbClr val="002060"/>
                </a:solidFill>
                <a:latin typeface="Times New Roman" pitchFamily="18" charset="0"/>
                <a:cs typeface="Times New Roman" pitchFamily="18" charset="0"/>
              </a:rPr>
              <a:t>.</a:t>
            </a:r>
            <a:endParaRPr lang="en-US" sz="2600" dirty="0">
              <a:solidFill>
                <a:srgbClr val="002060"/>
              </a:solidFill>
              <a:latin typeface="Times New Roman" pitchFamily="18" charset="0"/>
              <a:cs typeface="Times New Roman" pitchFamily="18" charset="0"/>
            </a:endParaRPr>
          </a:p>
        </p:txBody>
      </p:sp>
      <p:sp>
        <p:nvSpPr>
          <p:cNvPr id="1025" name="Rectangle 1"/>
          <p:cNvSpPr>
            <a:spLocks noChangeArrowheads="1"/>
          </p:cNvSpPr>
          <p:nvPr/>
        </p:nvSpPr>
        <p:spPr bwMode="auto">
          <a:xfrm>
            <a:off x="2207568" y="2736244"/>
            <a:ext cx="7603208"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pt-BR" sz="2600" dirty="0">
                <a:solidFill>
                  <a:schemeClr val="bg1"/>
                </a:solidFill>
                <a:latin typeface="Times New Roman" pitchFamily="18" charset="0"/>
                <a:ea typeface="Arial" pitchFamily="34" charset="0"/>
                <a:cs typeface="Times New Roman" pitchFamily="18" charset="0"/>
              </a:rPr>
              <a:t>	</a:t>
            </a:r>
            <a:endParaRPr lang="pt-BR" sz="2400" dirty="0">
              <a:latin typeface="Arial" pitchFamily="34" charset="0"/>
              <a:cs typeface="Arial" pitchFamily="34" charset="0"/>
            </a:endParaRPr>
          </a:p>
        </p:txBody>
      </p:sp>
      <p:sp>
        <p:nvSpPr>
          <p:cNvPr id="3" name="Oval 2">
            <a:extLst>
              <a:ext uri="{FF2B5EF4-FFF2-40B4-BE49-F238E27FC236}">
                <a16:creationId xmlns:a16="http://schemas.microsoft.com/office/drawing/2014/main" id="{D558DC78-3113-1F22-8324-1090F91B2050}"/>
              </a:ext>
            </a:extLst>
          </p:cNvPr>
          <p:cNvSpPr/>
          <p:nvPr/>
        </p:nvSpPr>
        <p:spPr>
          <a:xfrm>
            <a:off x="2063552" y="1988840"/>
            <a:ext cx="8712968" cy="2664296"/>
          </a:xfrm>
          <a:prstGeom prst="ellipse">
            <a:avLst/>
          </a:prstGeom>
          <a:solidFill>
            <a:srgbClr val="FFCC99"/>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Arial" pitchFamily="34" charset="0"/>
                <a:cs typeface="Times New Roman" pitchFamily="18" charset="0"/>
              </a:rPr>
              <a:t>V</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ới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pháp này có thể áp dụng trong việc phát triển ngôn ngữ cho với trẻ 24-36 tháng tuổi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GDMN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pt-BR" sz="2400" b="0" i="0" u="none" strike="noStrike" kern="1200" cap="none" spc="0" normalizeH="0" baseline="0" noProof="0" dirty="0">
                <a:ln>
                  <a:noFill/>
                </a:ln>
                <a:solidFill>
                  <a:prstClr val="white"/>
                </a:solidFill>
                <a:effectLst/>
                <a:uLnTx/>
                <a:uFillTx/>
                <a:latin typeface="Times New Roman" panose="02020603050405020304" pitchFamily="18" charset="0"/>
                <a:ea typeface="Arial"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8000" t="-1000" r="-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47EB7-2575-0327-7A84-E2294FA2D615}"/>
              </a:ext>
            </a:extLst>
          </p:cNvPr>
          <p:cNvPicPr>
            <a:picLocks noChangeAspect="1"/>
          </p:cNvPicPr>
          <p:nvPr/>
        </p:nvPicPr>
        <p:blipFill>
          <a:blip r:embed="rId3"/>
          <a:stretch>
            <a:fillRect/>
          </a:stretch>
        </p:blipFill>
        <p:spPr>
          <a:xfrm>
            <a:off x="0" y="0"/>
            <a:ext cx="12192000" cy="6858000"/>
          </a:xfrm>
          <a:prstGeom prst="rect">
            <a:avLst/>
          </a:prstGeom>
        </p:spPr>
      </p:pic>
      <p:sp>
        <p:nvSpPr>
          <p:cNvPr id="49153" name="Rectangle 1"/>
          <p:cNvSpPr>
            <a:spLocks noChangeArrowheads="1"/>
          </p:cNvSpPr>
          <p:nvPr/>
        </p:nvSpPr>
        <p:spPr bwMode="auto">
          <a:xfrm>
            <a:off x="1415480" y="357167"/>
            <a:ext cx="503771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pt-BR" sz="2600" b="1" dirty="0">
                <a:solidFill>
                  <a:srgbClr val="002060"/>
                </a:solidFill>
                <a:latin typeface="Times New Roman" pitchFamily="18" charset="0"/>
                <a:ea typeface="Arial" pitchFamily="34" charset="0"/>
                <a:cs typeface="Times New Roman" pitchFamily="18" charset="0"/>
              </a:rPr>
              <a:t>2. Bài học kinh nghiệm.</a:t>
            </a:r>
            <a:endParaRPr lang="vi-VN" sz="2600" dirty="0">
              <a:solidFill>
                <a:srgbClr val="002060"/>
              </a:solidFill>
              <a:latin typeface="Times New Roman" pitchFamily="18" charset="0"/>
              <a:cs typeface="Times New Roman" pitchFamily="18" charset="0"/>
            </a:endParaRPr>
          </a:p>
        </p:txBody>
      </p:sp>
      <p:sp>
        <p:nvSpPr>
          <p:cNvPr id="6" name="Rounded Rectangle 5"/>
          <p:cNvSpPr/>
          <p:nvPr/>
        </p:nvSpPr>
        <p:spPr>
          <a:xfrm>
            <a:off x="1343472" y="1120672"/>
            <a:ext cx="9721080" cy="1205896"/>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bg1"/>
                </a:solidFill>
                <a:latin typeface="Times New Roman" pitchFamily="18" charset="0"/>
                <a:cs typeface="Times New Roman" pitchFamily="18" charset="0"/>
              </a:rPr>
              <a:t>     </a:t>
            </a:r>
            <a:r>
              <a:rPr lang="nl-NL" sz="2800" dirty="0">
                <a:solidFill>
                  <a:srgbClr val="000000"/>
                </a:solidFill>
                <a:latin typeface="Times New Roman" panose="02020603050405020304" pitchFamily="18" charset="0"/>
                <a:ea typeface="Times New Roman" panose="02020603050405020304" pitchFamily="18" charset="0"/>
              </a:rPr>
              <a:t>Giáo viên phải nắm chắc phương pháp, đặc điểm tâm lý của trẻ.</a:t>
            </a:r>
            <a:endParaRPr lang="vi-VN" sz="2600" dirty="0">
              <a:solidFill>
                <a:schemeClr val="bg1"/>
              </a:solidFill>
              <a:latin typeface="Times New Roman" pitchFamily="18" charset="0"/>
              <a:cs typeface="Times New Roman" pitchFamily="18" charset="0"/>
            </a:endParaRPr>
          </a:p>
        </p:txBody>
      </p:sp>
      <p:sp>
        <p:nvSpPr>
          <p:cNvPr id="7" name="Rounded Rectangle 6"/>
          <p:cNvSpPr/>
          <p:nvPr/>
        </p:nvSpPr>
        <p:spPr>
          <a:xfrm>
            <a:off x="1343472" y="2708921"/>
            <a:ext cx="9721080" cy="1648774"/>
          </a:xfrm>
          <a:prstGeom prst="roundRect">
            <a:avLst/>
          </a:prstGeom>
          <a:solidFill>
            <a:srgbClr val="66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nl-NL" altLang="en-US" sz="2600" dirty="0">
                <a:solidFill>
                  <a:prstClr val="black"/>
                </a:solidFill>
                <a:latin typeface="Times New Roman" panose="02020603050405020304" pitchFamily="18" charset="0"/>
                <a:cs typeface="Times New Roman" panose="02020603050405020304" pitchFamily="18" charset="0"/>
              </a:rPr>
              <a:t>    Đồ dùng, đồ chơi đẹp hấp dẫn, gần gũi với trẻ, phù hợp với đặc điểm tâm lý nhận thức của trẻ. Câu hỏi phải mang tính gợi mở, kích thích trẻ</a:t>
            </a:r>
            <a:r>
              <a:rPr lang="vi-VN" altLang="en-US" sz="2600" dirty="0">
                <a:solidFill>
                  <a:prstClr val="black"/>
                </a:solidFill>
                <a:cs typeface="Times New Roman" panose="02020603050405020304" pitchFamily="18" charset="0"/>
              </a:rPr>
              <a:t>.</a:t>
            </a:r>
            <a:r>
              <a:rPr lang="nl-NL" altLang="en-US" sz="2600" dirty="0">
                <a:solidFill>
                  <a:prstClr val="black"/>
                </a:solidFill>
                <a:latin typeface="Times New Roman" panose="02020603050405020304" pitchFamily="18" charset="0"/>
                <a:cs typeface="Times New Roman" panose="02020603050405020304" pitchFamily="18" charset="0"/>
              </a:rPr>
              <a:t> </a:t>
            </a:r>
            <a:endParaRPr lang="vi-VN" sz="2600" dirty="0">
              <a:solidFill>
                <a:schemeClr val="bg1"/>
              </a:solidFill>
              <a:latin typeface="Times New Roman" pitchFamily="18" charset="0"/>
              <a:cs typeface="Times New Roman" pitchFamily="18" charset="0"/>
            </a:endParaRPr>
          </a:p>
        </p:txBody>
      </p:sp>
      <p:sp>
        <p:nvSpPr>
          <p:cNvPr id="8" name="Rounded Rectangle 7"/>
          <p:cNvSpPr/>
          <p:nvPr/>
        </p:nvSpPr>
        <p:spPr>
          <a:xfrm>
            <a:off x="1415480" y="4653136"/>
            <a:ext cx="9649072" cy="919004"/>
          </a:xfrm>
          <a:prstGeom prst="roundRect">
            <a:avLst/>
          </a:prstGeom>
          <a:solidFill>
            <a:srgbClr val="FF99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nl-NL"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Tận</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dụng</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mọi</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cơ</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hội</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để</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làm</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phong</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phú</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vốn</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từ</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cho</a:t>
            </a:r>
            <a:r>
              <a:rPr lang="en-US" altLang="en-US" sz="2600" dirty="0">
                <a:solidFill>
                  <a:prstClr val="black"/>
                </a:solidFill>
                <a:latin typeface="Times New Roman" panose="02020603050405020304" pitchFamily="18" charset="0"/>
                <a:cs typeface="Times New Roman" panose="02020603050405020304" pitchFamily="18" charset="0"/>
              </a:rPr>
              <a:t> </a:t>
            </a:r>
            <a:r>
              <a:rPr lang="en-US" altLang="en-US" sz="2600" dirty="0" err="1">
                <a:solidFill>
                  <a:prstClr val="black"/>
                </a:solidFill>
                <a:latin typeface="Times New Roman" panose="02020603050405020304" pitchFamily="18" charset="0"/>
                <a:cs typeface="Times New Roman" panose="02020603050405020304" pitchFamily="18" charset="0"/>
              </a:rPr>
              <a:t>trẻ</a:t>
            </a:r>
            <a:r>
              <a:rPr lang="en-US" altLang="en-US" sz="2600" dirty="0">
                <a:solidFill>
                  <a:prstClr val="black"/>
                </a:solidFill>
                <a:latin typeface="Times New Roman" panose="02020603050405020304" pitchFamily="18" charset="0"/>
                <a:cs typeface="Times New Roman" panose="02020603050405020304" pitchFamily="18" charset="0"/>
              </a:rPr>
              <a:t>.</a:t>
            </a:r>
            <a:endParaRPr lang="pt-BR" sz="2600" dirty="0">
              <a:solidFill>
                <a:schemeClr val="bg1"/>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9153"/>
                                        </p:tgtEl>
                                        <p:attrNameLst>
                                          <p:attrName>style.visibility</p:attrName>
                                        </p:attrNameLst>
                                      </p:cBhvr>
                                      <p:to>
                                        <p:strVal val="visible"/>
                                      </p:to>
                                    </p:set>
                                    <p:animEffect transition="in" filter="box(in)">
                                      <p:cBhvr>
                                        <p:cTn id="7" dur="500"/>
                                        <p:tgtEl>
                                          <p:spTgt spid="4915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500"/>
                                        <p:tgtEl>
                                          <p:spTgt spid="7"/>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lide(fromBottom)">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l="-6000" r="-6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F396B-9ABC-9DAE-E989-6C2E1954EC4C}"/>
              </a:ext>
            </a:extLst>
          </p:cNvPr>
          <p:cNvPicPr>
            <a:picLocks noChangeAspect="1"/>
          </p:cNvPicPr>
          <p:nvPr/>
        </p:nvPicPr>
        <p:blipFill>
          <a:blip r:embed="rId3"/>
          <a:stretch>
            <a:fillRect/>
          </a:stretch>
        </p:blipFill>
        <p:spPr>
          <a:xfrm>
            <a:off x="0" y="0"/>
            <a:ext cx="12192000" cy="6858000"/>
          </a:xfrm>
          <a:prstGeom prst="rect">
            <a:avLst/>
          </a:prstGeom>
        </p:spPr>
      </p:pic>
      <p:sp>
        <p:nvSpPr>
          <p:cNvPr id="48129" name="Rectangle 1"/>
          <p:cNvSpPr>
            <a:spLocks noChangeArrowheads="1"/>
          </p:cNvSpPr>
          <p:nvPr/>
        </p:nvSpPr>
        <p:spPr bwMode="auto">
          <a:xfrm>
            <a:off x="1199456" y="1260271"/>
            <a:ext cx="10369152"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pt-BR" sz="3200" b="1" dirty="0">
                <a:solidFill>
                  <a:srgbClr val="002060"/>
                </a:solidFill>
                <a:latin typeface="Times New Roman" pitchFamily="18" charset="0"/>
                <a:ea typeface="Times New Roman" pitchFamily="18" charset="0"/>
                <a:cs typeface="Times New Roman" pitchFamily="18" charset="0"/>
              </a:rPr>
              <a:t>	3. Đề xuất kiến nghị.</a:t>
            </a:r>
            <a:endParaRPr lang="en-US" sz="3200" dirty="0">
              <a:solidFill>
                <a:srgbClr val="002060"/>
              </a:solidFill>
              <a:latin typeface="Times New Roman" pitchFamily="18" charset="0"/>
              <a:ea typeface="Times New Roman" pitchFamily="18" charset="0"/>
              <a:cs typeface="Times New Roman" pitchFamily="18" charset="0"/>
            </a:endParaRPr>
          </a:p>
          <a:p>
            <a:pPr algn="just" eaLnBrk="0" fontAlgn="base" hangingPunct="0">
              <a:spcBef>
                <a:spcPct val="0"/>
              </a:spcBef>
              <a:spcAft>
                <a:spcPct val="0"/>
              </a:spcAft>
            </a:pPr>
            <a:r>
              <a:rPr lang="en-US" sz="2600" b="1" dirty="0">
                <a:solidFill>
                  <a:srgbClr val="FF0000"/>
                </a:solidFill>
                <a:latin typeface="Times New Roman" pitchFamily="18" charset="0"/>
                <a:ea typeface="Times New Roman" pitchFamily="18" charset="0"/>
                <a:cs typeface="Times New Roman" pitchFamily="18" charset="0"/>
              </a:rPr>
              <a:t>	</a:t>
            </a:r>
            <a:r>
              <a:rPr lang="vi-VN" sz="2600" b="1" dirty="0">
                <a:solidFill>
                  <a:srgbClr val="FF0000"/>
                </a:solidFill>
                <a:latin typeface="Times New Roman" pitchFamily="18" charset="0"/>
                <a:ea typeface="Times New Roman" pitchFamily="18" charset="0"/>
                <a:cs typeface="Times New Roman" pitchFamily="18" charset="0"/>
              </a:rPr>
              <a:t>* Về phía nhà trường:</a:t>
            </a:r>
            <a:endParaRPr lang="en-US" sz="2600" b="1" dirty="0">
              <a:solidFill>
                <a:srgbClr val="FF0000"/>
              </a:solidFill>
              <a:latin typeface="Times New Roman" pitchFamily="18" charset="0"/>
              <a:ea typeface="Times New Roman" pitchFamily="18" charset="0"/>
              <a:cs typeface="Times New Roman" pitchFamily="18" charset="0"/>
            </a:endParaRPr>
          </a:p>
          <a:p>
            <a:pPr algn="just" eaLnBrk="0" fontAlgn="base" hangingPunct="0">
              <a:spcBef>
                <a:spcPct val="0"/>
              </a:spcBef>
              <a:spcAft>
                <a:spcPct val="0"/>
              </a:spcAft>
            </a:pPr>
            <a:r>
              <a:rPr lang="vi-VN" sz="2600" dirty="0">
                <a:solidFill>
                  <a:schemeClr val="bg1"/>
                </a:solidFill>
                <a:latin typeface="Times New Roman" pitchFamily="18" charset="0"/>
                <a:ea typeface="Times New Roman" pitchFamily="18" charset="0"/>
                <a:cs typeface="Times New Roman" pitchFamily="18" charset="0"/>
              </a:rPr>
              <a:t>	</a:t>
            </a:r>
            <a:r>
              <a:rPr lang="vi-VN" sz="2800" dirty="0">
                <a:solidFill>
                  <a:prstClr val="black"/>
                </a:solidFill>
                <a:latin typeface="Times New Roman" panose="02020603050405020304" pitchFamily="18" charset="0"/>
                <a:cs typeface="Arial" charset="0"/>
              </a:rPr>
              <a:t> </a:t>
            </a:r>
            <a:r>
              <a:rPr lang="vi-VN" sz="2400" dirty="0">
                <a:solidFill>
                  <a:prstClr val="black"/>
                </a:solidFill>
                <a:latin typeface="Times New Roman" panose="02020603050405020304" pitchFamily="18" charset="0"/>
                <a:cs typeface="Times New Roman" panose="02020603050405020304" pitchFamily="18" charset="0"/>
              </a:rPr>
              <a:t>Tạo điều kiện giúp đỡ giáo viên trong việc làm đồ d</a:t>
            </a:r>
            <a:r>
              <a:rPr lang="en-US" sz="2400" dirty="0">
                <a:solidFill>
                  <a:prstClr val="black"/>
                </a:solidFill>
                <a:latin typeface="Times New Roman" panose="02020603050405020304" pitchFamily="18" charset="0"/>
                <a:cs typeface="Times New Roman" pitchFamily="18" charset="0"/>
              </a:rPr>
              <a:t>ù</a:t>
            </a:r>
            <a:r>
              <a:rPr lang="vi-VN" sz="2400" dirty="0">
                <a:solidFill>
                  <a:prstClr val="black"/>
                </a:solidFill>
                <a:latin typeface="Times New Roman" panose="02020603050405020304" pitchFamily="18" charset="0"/>
                <a:cs typeface="Times New Roman" panose="02020603050405020304" pitchFamily="18" charset="0"/>
              </a:rPr>
              <a:t>ng dạy học cho 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itchFamily="18" charset="0"/>
              </a:rPr>
              <a:t>và</a:t>
            </a:r>
            <a:r>
              <a:rPr lang="vi-VN" sz="2400" dirty="0">
                <a:solidFill>
                  <a:prstClr val="black"/>
                </a:solidFill>
                <a:latin typeface="Times New Roman" panose="02020603050405020304" pitchFamily="18" charset="0"/>
                <a:cs typeface="Times New Roman" panose="02020603050405020304" pitchFamily="18" charset="0"/>
              </a:rPr>
              <a:t> giáo viên được thường xuyên dự giờ để trao đổi kinh nghiệm lẫn nhau. Mua sắm bổ sung thêm một số đồ dùng đồ chơi và trang thiết bị dạy học cho các lớp.</a:t>
            </a:r>
            <a:endParaRPr lang="vi-VN" sz="2400" dirty="0">
              <a:solidFill>
                <a:schemeClr val="bg1"/>
              </a:solidFill>
              <a:latin typeface="Times New Roman" panose="02020603050405020304" pitchFamily="18" charset="0"/>
              <a:cs typeface="Times New Roman" pitchFamily="18" charset="0"/>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24100" y="2428868"/>
            <a:ext cx="7069564" cy="923330"/>
          </a:xfrm>
          <a:prstGeom prst="rect">
            <a:avLst/>
          </a:prstGeom>
          <a:noFill/>
        </p:spPr>
        <p:txBody>
          <a:bodyPr wrap="none" rtlCol="0">
            <a:spAutoFit/>
          </a:bodyPr>
          <a:lstStyle/>
          <a:p>
            <a:r>
              <a:rPr lang="vi-VN" sz="5400" b="1" dirty="0">
                <a:solidFill>
                  <a:srgbClr val="FF0000"/>
                </a:solidFill>
              </a:rPr>
              <a:t>Xin trân trọng cảm ơn!</a:t>
            </a:r>
          </a:p>
        </p:txBody>
      </p:sp>
      <p:pic>
        <p:nvPicPr>
          <p:cNvPr id="3" name="Picture 2">
            <a:extLst>
              <a:ext uri="{FF2B5EF4-FFF2-40B4-BE49-F238E27FC236}">
                <a16:creationId xmlns:a16="http://schemas.microsoft.com/office/drawing/2014/main" id="{C6D73755-2292-312C-9137-F1E5A5533ACB}"/>
              </a:ext>
            </a:extLst>
          </p:cNvPr>
          <p:cNvPicPr>
            <a:picLocks noChangeAspect="1"/>
          </p:cNvPicPr>
          <p:nvPr/>
        </p:nvPicPr>
        <p:blipFill>
          <a:blip r:embed="rId3"/>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68F7FAF2-2FD7-014E-C1CD-817761BE5499}"/>
              </a:ext>
            </a:extLst>
          </p:cNvPr>
          <p:cNvPicPr>
            <a:picLocks noChangeAspect="1"/>
          </p:cNvPicPr>
          <p:nvPr/>
        </p:nvPicPr>
        <p:blipFill>
          <a:blip r:embed="rId4"/>
          <a:stretch>
            <a:fillRect/>
          </a:stretch>
        </p:blipFill>
        <p:spPr>
          <a:xfrm>
            <a:off x="979612" y="836712"/>
            <a:ext cx="9707350" cy="2339861"/>
          </a:xfrm>
          <a:prstGeom prst="rect">
            <a:avLst/>
          </a:prstGeom>
        </p:spPr>
      </p:pic>
      <p:sp>
        <p:nvSpPr>
          <p:cNvPr id="6" name="TextBox 5">
            <a:extLst>
              <a:ext uri="{FF2B5EF4-FFF2-40B4-BE49-F238E27FC236}">
                <a16:creationId xmlns:a16="http://schemas.microsoft.com/office/drawing/2014/main" id="{87CB0AA6-CA81-E91F-BC5F-41D1731ED8E5}"/>
              </a:ext>
            </a:extLst>
          </p:cNvPr>
          <p:cNvSpPr txBox="1"/>
          <p:nvPr/>
        </p:nvSpPr>
        <p:spPr>
          <a:xfrm>
            <a:off x="3215680" y="2681846"/>
            <a:ext cx="6452220" cy="461665"/>
          </a:xfrm>
          <a:prstGeom prst="rect">
            <a:avLst/>
          </a:prstGeom>
          <a:noFill/>
        </p:spPr>
        <p:txBody>
          <a:bodyPr wrap="square">
            <a:spAutoFit/>
          </a:bodyPr>
          <a:lstStyle/>
          <a:p>
            <a:r>
              <a:rPr lang="en-US" sz="2400" b="1" dirty="0">
                <a:solidFill>
                  <a:srgbClr val="C00000"/>
                </a:solidFill>
                <a:latin typeface="Times New Roman" pitchFamily="18" charset="0"/>
                <a:ea typeface="+mj-ea"/>
                <a:cs typeface="Times New Roman" pitchFamily="18" charset="0"/>
              </a:rPr>
              <a:t>CHÚC HỘI THI THÀNH CÔNG RỰC RỠ</a:t>
            </a:r>
            <a:endParaRPr lang="en-US" sz="2400" dirty="0"/>
          </a:p>
        </p:txBody>
      </p:sp>
      <p:sp>
        <p:nvSpPr>
          <p:cNvPr id="8" name="TextBox 7">
            <a:extLst>
              <a:ext uri="{FF2B5EF4-FFF2-40B4-BE49-F238E27FC236}">
                <a16:creationId xmlns:a16="http://schemas.microsoft.com/office/drawing/2014/main" id="{76050611-7A7B-3898-D4BF-687D0E1ECA8A}"/>
              </a:ext>
            </a:extLst>
          </p:cNvPr>
          <p:cNvSpPr txBox="1"/>
          <p:nvPr/>
        </p:nvSpPr>
        <p:spPr>
          <a:xfrm>
            <a:off x="4151784" y="4665579"/>
            <a:ext cx="5222708" cy="461665"/>
          </a:xfrm>
          <a:prstGeom prst="rect">
            <a:avLst/>
          </a:prstGeom>
          <a:noFill/>
        </p:spPr>
        <p:txBody>
          <a:bodyPr wrap="square">
            <a:spAutoFit/>
          </a:bodyPr>
          <a:lstStyle/>
          <a:p>
            <a:r>
              <a:rPr lang="en-US" sz="2400" b="1" dirty="0">
                <a:solidFill>
                  <a:srgbClr val="C00000"/>
                </a:solidFill>
                <a:latin typeface="Times New Roman" pitchFamily="18" charset="0"/>
                <a:ea typeface="+mj-ea"/>
                <a:cs typeface="Times New Roman" pitchFamily="18" charset="0"/>
              </a:rPr>
              <a:t>       Xin </a:t>
            </a:r>
            <a:r>
              <a:rPr lang="en-US" sz="2400" b="1" dirty="0" err="1">
                <a:solidFill>
                  <a:srgbClr val="C00000"/>
                </a:solidFill>
                <a:latin typeface="Times New Roman" pitchFamily="18" charset="0"/>
                <a:ea typeface="+mj-ea"/>
                <a:cs typeface="Times New Roman" pitchFamily="18" charset="0"/>
              </a:rPr>
              <a:t>trân</a:t>
            </a:r>
            <a:r>
              <a:rPr lang="en-US" sz="2400" b="1" dirty="0">
                <a:solidFill>
                  <a:srgbClr val="C00000"/>
                </a:solidFill>
                <a:latin typeface="Times New Roman" pitchFamily="18" charset="0"/>
                <a:ea typeface="+mj-ea"/>
                <a:cs typeface="Times New Roman" pitchFamily="18" charset="0"/>
              </a:rPr>
              <a:t> </a:t>
            </a:r>
            <a:r>
              <a:rPr lang="en-US" sz="2400" b="1" dirty="0" err="1">
                <a:solidFill>
                  <a:srgbClr val="C00000"/>
                </a:solidFill>
                <a:latin typeface="Times New Roman" pitchFamily="18" charset="0"/>
                <a:ea typeface="+mj-ea"/>
                <a:cs typeface="Times New Roman" pitchFamily="18" charset="0"/>
              </a:rPr>
              <a:t>trọng</a:t>
            </a:r>
            <a:r>
              <a:rPr lang="en-US" sz="2400" b="1" dirty="0">
                <a:solidFill>
                  <a:srgbClr val="C00000"/>
                </a:solidFill>
                <a:latin typeface="Times New Roman" pitchFamily="18" charset="0"/>
                <a:ea typeface="+mj-ea"/>
                <a:cs typeface="Times New Roman" pitchFamily="18" charset="0"/>
              </a:rPr>
              <a:t> </a:t>
            </a:r>
            <a:r>
              <a:rPr lang="en-US" sz="2400" b="1" dirty="0" err="1">
                <a:solidFill>
                  <a:srgbClr val="C00000"/>
                </a:solidFill>
                <a:latin typeface="Times New Roman" pitchFamily="18" charset="0"/>
                <a:ea typeface="+mj-ea"/>
                <a:cs typeface="Times New Roman" pitchFamily="18" charset="0"/>
              </a:rPr>
              <a:t>cảm</a:t>
            </a:r>
            <a:r>
              <a:rPr lang="en-US" sz="2400" b="1" dirty="0">
                <a:solidFill>
                  <a:srgbClr val="C00000"/>
                </a:solidFill>
                <a:latin typeface="Times New Roman" pitchFamily="18" charset="0"/>
                <a:ea typeface="+mj-ea"/>
                <a:cs typeface="Times New Roman" pitchFamily="18" charset="0"/>
              </a:rPr>
              <a:t> </a:t>
            </a:r>
            <a:r>
              <a:rPr lang="en-US" sz="2400" b="1" dirty="0" err="1">
                <a:solidFill>
                  <a:srgbClr val="C00000"/>
                </a:solidFill>
                <a:latin typeface="Times New Roman" pitchFamily="18" charset="0"/>
                <a:ea typeface="+mj-ea"/>
                <a:cs typeface="Times New Roman" pitchFamily="18" charset="0"/>
              </a:rPr>
              <a:t>ơn</a:t>
            </a:r>
            <a:r>
              <a:rPr lang="en-US" sz="2400" b="1" dirty="0">
                <a:solidFill>
                  <a:srgbClr val="C00000"/>
                </a:solidFill>
                <a:latin typeface="Times New Roman" pitchFamily="18" charset="0"/>
                <a:ea typeface="+mj-ea"/>
                <a:cs typeface="Times New Roman" pitchFamily="18" charset="0"/>
              </a:rPr>
              <a:t>!</a:t>
            </a:r>
            <a:endParaRPr lang="en-US" dirty="0"/>
          </a:p>
        </p:txBody>
      </p:sp>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F48DE-1D2E-CF3B-A568-F4EB2E50043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C875B9-47B8-D69A-78E0-E5C90802B5DE}"/>
              </a:ext>
            </a:extLst>
          </p:cNvPr>
          <p:cNvPicPr>
            <a:picLocks noChangeAspect="1"/>
          </p:cNvPicPr>
          <p:nvPr/>
        </p:nvPicPr>
        <p:blipFill>
          <a:blip r:embed="rId4"/>
          <a:stretch>
            <a:fillRect/>
          </a:stretch>
        </p:blipFill>
        <p:spPr>
          <a:xfrm>
            <a:off x="2423592" y="2678169"/>
            <a:ext cx="7200800" cy="3944960"/>
          </a:xfrm>
          <a:prstGeom prst="ellipse">
            <a:avLst/>
          </a:prstGeom>
          <a:ln>
            <a:noFill/>
          </a:ln>
          <a:effectLst>
            <a:softEdge rad="112500"/>
          </a:effectLst>
        </p:spPr>
      </p:pic>
      <p:sp>
        <p:nvSpPr>
          <p:cNvPr id="30722" name="Rectangle 2"/>
          <p:cNvSpPr>
            <a:spLocks noChangeArrowheads="1"/>
          </p:cNvSpPr>
          <p:nvPr/>
        </p:nvSpPr>
        <p:spPr bwMode="auto">
          <a:xfrm>
            <a:off x="1919536" y="1108508"/>
            <a:ext cx="85689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Vì thế tôi đã mạnh dạn chọn đề tài </a:t>
            </a:r>
            <a:r>
              <a:rPr lang="nl-NL" altLang="en-US" sz="2400" b="1" i="1" dirty="0">
                <a:solidFill>
                  <a:prstClr val="black"/>
                </a:solidFill>
                <a:latin typeface="Times New Roman" panose="02020603050405020304" pitchFamily="18" charset="0"/>
                <a:cs typeface="Times New Roman" panose="02020603050405020304" pitchFamily="18" charset="0"/>
              </a:rPr>
              <a:t>“Một số biện pháp làm phong phú vốn từ nhằm phát triển ngôn ngữ </a:t>
            </a:r>
            <a:r>
              <a:rPr lang="vi-VN" altLang="en-US" sz="2400" b="1" i="1" dirty="0">
                <a:solidFill>
                  <a:prstClr val="black"/>
                </a:solidFill>
                <a:cs typeface="Times New Roman" panose="02020603050405020304" pitchFamily="18" charset="0"/>
              </a:rPr>
              <a:t>cho</a:t>
            </a:r>
            <a:r>
              <a:rPr lang="vi-VN" altLang="en-US" sz="2400" b="1" i="1" dirty="0">
                <a:solidFill>
                  <a:srgbClr val="C00000"/>
                </a:solidFill>
                <a:cs typeface="Times New Roman" panose="02020603050405020304" pitchFamily="18" charset="0"/>
              </a:rPr>
              <a:t> </a:t>
            </a:r>
            <a:r>
              <a:rPr lang="nl-NL" altLang="en-US" sz="2400" b="1" i="1" dirty="0">
                <a:solidFill>
                  <a:prstClr val="black"/>
                </a:solidFill>
                <a:latin typeface="Times New Roman" panose="02020603050405020304" pitchFamily="18" charset="0"/>
                <a:cs typeface="Times New Roman" panose="02020603050405020304" pitchFamily="18" charset="0"/>
              </a:rPr>
              <a:t>trẻ 24-36 tháng tuổi”</a:t>
            </a:r>
            <a:endParaRPr lang="vi-VN" sz="2400" dirty="0">
              <a:solidFill>
                <a:schemeClr val="bg1"/>
              </a:solidFill>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00"/>
                                        <p:tgtEl>
                                          <p:spTgt spid="307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7000" r="-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406E4-F1C4-30F8-5A64-E70D16F78FE5}"/>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rot="10800000" flipV="1">
            <a:off x="2783632" y="2705724"/>
            <a:ext cx="6840760" cy="1446550"/>
          </a:xfrm>
          <a:prstGeom prst="rect">
            <a:avLst/>
          </a:prstGeom>
          <a:noFill/>
        </p:spPr>
        <p:txBody>
          <a:bodyPr wrap="square" rtlCol="0">
            <a:spAutoFit/>
          </a:bodyPr>
          <a:lstStyle/>
          <a:p>
            <a:r>
              <a:rPr lang="vi-VN" sz="3200" b="1" dirty="0">
                <a:solidFill>
                  <a:srgbClr val="002060"/>
                </a:solidFill>
                <a:latin typeface="Times New Roman" pitchFamily="18" charset="0"/>
                <a:cs typeface="Times New Roman" pitchFamily="18" charset="0"/>
              </a:rPr>
              <a:t>2. Đối tượng nghiên cứu</a:t>
            </a:r>
          </a:p>
          <a:p>
            <a:pPr>
              <a:buFontTx/>
              <a:buChar char="-"/>
            </a:pP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Trẻ lớp CT</a:t>
            </a:r>
            <a:r>
              <a:rPr lang="en-US" sz="2800" dirty="0">
                <a:solidFill>
                  <a:schemeClr val="bg1"/>
                </a:solidFill>
                <a:latin typeface="Times New Roman" pitchFamily="18" charset="0"/>
                <a:cs typeface="Times New Roman" pitchFamily="18" charset="0"/>
              </a:rPr>
              <a:t>1</a:t>
            </a:r>
            <a:r>
              <a:rPr lang="vi-VN" sz="2800" dirty="0">
                <a:solidFill>
                  <a:schemeClr val="bg1"/>
                </a:solidFill>
                <a:latin typeface="Times New Roman" pitchFamily="18" charset="0"/>
                <a:cs typeface="Times New Roman" pitchFamily="18" charset="0"/>
              </a:rPr>
              <a:t>, trường mầm non Đặng Cương - huyện An Dương - thành phố Hải Phòng</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ox(in)">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D29D7-D51A-D8FB-2E96-3D9E2C2A9F4D}"/>
              </a:ext>
            </a:extLst>
          </p:cNvPr>
          <p:cNvPicPr>
            <a:picLocks noChangeAspect="1"/>
          </p:cNvPicPr>
          <p:nvPr/>
        </p:nvPicPr>
        <p:blipFill>
          <a:blip r:embed="rId3"/>
          <a:stretch>
            <a:fillRect/>
          </a:stretch>
        </p:blipFill>
        <p:spPr>
          <a:xfrm>
            <a:off x="-5999" y="0"/>
            <a:ext cx="12192000" cy="6883856"/>
          </a:xfrm>
          <a:prstGeom prst="rect">
            <a:avLst/>
          </a:prstGeom>
        </p:spPr>
      </p:pic>
      <p:cxnSp>
        <p:nvCxnSpPr>
          <p:cNvPr id="8" name="Straight Arrow Connector 7"/>
          <p:cNvCxnSpPr/>
          <p:nvPr/>
        </p:nvCxnSpPr>
        <p:spPr>
          <a:xfrm rot="5400000">
            <a:off x="5775323" y="1606537"/>
            <a:ext cx="928694"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881290" y="428604"/>
            <a:ext cx="6500858" cy="785818"/>
          </a:xfrm>
          <a:prstGeom prst="ellipse">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Times New Roman" pitchFamily="18" charset="0"/>
                <a:cs typeface="Times New Roman" pitchFamily="18" charset="0"/>
              </a:rPr>
              <a:t>3. Mục tiêu của biện pháp</a:t>
            </a:r>
          </a:p>
        </p:txBody>
      </p:sp>
      <p:sp>
        <p:nvSpPr>
          <p:cNvPr id="21" name="Flowchart: Alternate Process 20"/>
          <p:cNvSpPr/>
          <p:nvPr/>
        </p:nvSpPr>
        <p:spPr>
          <a:xfrm>
            <a:off x="2881290" y="2348880"/>
            <a:ext cx="6815110" cy="2232248"/>
          </a:xfrm>
          <a:prstGeom prst="flowChartAlternateProcess">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300"/>
              </a:spcBef>
              <a:spcAft>
                <a:spcPts val="300"/>
              </a:spcAft>
            </a:pPr>
            <a:r>
              <a:rPr lang="vi-VN" sz="2400" dirty="0">
                <a:solidFill>
                  <a:srgbClr val="000000"/>
                </a:solidFill>
                <a:ea typeface="Times New Roman" panose="02020603050405020304" pitchFamily="18" charset="0"/>
              </a:rPr>
              <a:t>Tìm ra được những biện pháp hiệu quả nhất nhằm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24 – 36 tháng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4"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8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C79057-1747-EB8C-C925-8C87D4C25182}"/>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1703512" y="285729"/>
            <a:ext cx="2963728" cy="646331"/>
          </a:xfrm>
          <a:prstGeom prst="rect">
            <a:avLst/>
          </a:prstGeom>
          <a:noFill/>
        </p:spPr>
        <p:txBody>
          <a:bodyPr wrap="square" rtlCol="0">
            <a:spAutoFit/>
          </a:bodyPr>
          <a:lstStyle/>
          <a:p>
            <a:r>
              <a:rPr lang="en-US" sz="3600" b="1" dirty="0">
                <a:solidFill>
                  <a:srgbClr val="FF0000"/>
                </a:solidFill>
              </a:rPr>
              <a:t>I. </a:t>
            </a:r>
            <a:r>
              <a:rPr lang="vi-VN" sz="3600" b="1" dirty="0">
                <a:solidFill>
                  <a:srgbClr val="FF0000"/>
                </a:solidFill>
              </a:rPr>
              <a:t>NỘI DUNG</a:t>
            </a:r>
          </a:p>
        </p:txBody>
      </p:sp>
      <p:sp>
        <p:nvSpPr>
          <p:cNvPr id="6" name="TextBox 5"/>
          <p:cNvSpPr txBox="1"/>
          <p:nvPr/>
        </p:nvSpPr>
        <p:spPr>
          <a:xfrm>
            <a:off x="1703512" y="857232"/>
            <a:ext cx="2808312" cy="523220"/>
          </a:xfrm>
          <a:prstGeom prst="rect">
            <a:avLst/>
          </a:prstGeom>
          <a:noFill/>
        </p:spPr>
        <p:txBody>
          <a:bodyPr wrap="square" rtlCol="0">
            <a:spAutoFit/>
          </a:bodyPr>
          <a:lstStyle/>
          <a:p>
            <a:r>
              <a:rPr lang="vi-VN" sz="2800" b="1" dirty="0">
                <a:solidFill>
                  <a:srgbClr val="002060"/>
                </a:solidFill>
              </a:rPr>
              <a:t>1. Thực trạng</a:t>
            </a:r>
          </a:p>
        </p:txBody>
      </p:sp>
      <p:sp>
        <p:nvSpPr>
          <p:cNvPr id="10" name="Rounded Rectangle 9"/>
          <p:cNvSpPr/>
          <p:nvPr/>
        </p:nvSpPr>
        <p:spPr>
          <a:xfrm>
            <a:off x="1523568" y="3501008"/>
            <a:ext cx="2160240" cy="93610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lgn="just" fontAlgn="base">
              <a:spcBef>
                <a:spcPct val="0"/>
              </a:spcBef>
              <a:spcAft>
                <a:spcPct val="0"/>
              </a:spcAft>
            </a:pPr>
            <a:r>
              <a:rPr lang="vi-VN" sz="2800" b="1" dirty="0">
                <a:solidFill>
                  <a:srgbClr val="002060"/>
                </a:solidFill>
                <a:latin typeface="Times New Roman" pitchFamily="18" charset="0"/>
                <a:ea typeface="Times New Roman" pitchFamily="18" charset="0"/>
                <a:cs typeface="Times New Roman" pitchFamily="18" charset="0"/>
              </a:rPr>
              <a:t>Khó khăn:</a:t>
            </a:r>
            <a:endParaRPr lang="en-US" sz="2800" b="1" dirty="0">
              <a:solidFill>
                <a:srgbClr val="002060"/>
              </a:solidFill>
              <a:latin typeface="Times New Roman" pitchFamily="18" charset="0"/>
              <a:ea typeface="Times New Roman" pitchFamily="18" charset="0"/>
              <a:cs typeface="Times New Roman" pitchFamily="18" charset="0"/>
            </a:endParaRPr>
          </a:p>
        </p:txBody>
      </p:sp>
      <p:sp>
        <p:nvSpPr>
          <p:cNvPr id="14" name="Right Arrow 13"/>
          <p:cNvSpPr/>
          <p:nvPr/>
        </p:nvSpPr>
        <p:spPr>
          <a:xfrm>
            <a:off x="-1571668" y="4643446"/>
            <a:ext cx="1000132" cy="785818"/>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4667240" y="1404011"/>
            <a:ext cx="5461208" cy="269148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a:r>
              <a:rPr lang="nl-NL" altLang="en-US" sz="2400" dirty="0">
                <a:solidFill>
                  <a:prstClr val="black"/>
                </a:solidFill>
                <a:latin typeface="Times New Roman" panose="02020603050405020304" pitchFamily="18" charset="0"/>
                <a:cs typeface="Times New Roman" panose="02020603050405020304" pitchFamily="18" charset="0"/>
              </a:rPr>
              <a:t>Trẻ được đến lớp lần đầu chưa có kĩ năng nề nếp trong các hoạt động. Vốn từ còn nghèo nàn. Kĩ năng nghe, hiểu lời nói của người lớn, của cô giáo đối với trẻ còn hạn chế. Thu hút sự tập trung chú ý của trẻ độ tuổi này vào các hoạt động đối với giáo viên gặp nhiều khó khăn.</a:t>
            </a:r>
            <a:endParaRPr lang="vi-VN" sz="2400" dirty="0">
              <a:solidFill>
                <a:prstClr val="black"/>
              </a:solidFill>
            </a:endParaRPr>
          </a:p>
        </p:txBody>
      </p:sp>
      <p:sp>
        <p:nvSpPr>
          <p:cNvPr id="17" name="Rectangle 16"/>
          <p:cNvSpPr/>
          <p:nvPr/>
        </p:nvSpPr>
        <p:spPr>
          <a:xfrm>
            <a:off x="4667240" y="5013176"/>
            <a:ext cx="5357850" cy="115212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eaLnBrk="0" fontAlgn="base" hangingPunct="0">
              <a:spcBef>
                <a:spcPct val="0"/>
              </a:spcBef>
              <a:spcAft>
                <a:spcPct val="0"/>
              </a:spcAft>
            </a:pPr>
            <a:r>
              <a:rPr lang="nl-NL" altLang="en-US" sz="2400" dirty="0">
                <a:solidFill>
                  <a:prstClr val="black"/>
                </a:solidFill>
                <a:latin typeface="Times New Roman" panose="02020603050405020304" pitchFamily="18" charset="0"/>
                <a:cs typeface="Times New Roman" panose="02020603050405020304" pitchFamily="18" charset="0"/>
              </a:rPr>
              <a:t>Bản thân tôi cũng là giáo viên trẻ chưa có nhiều kinh nghiệm với độ tuổi nhà trẻ.</a:t>
            </a:r>
            <a:endParaRPr lang="vi-VN" sz="2400" dirty="0">
              <a:solidFill>
                <a:schemeClr val="tx1"/>
              </a:solidFill>
              <a:latin typeface="Times New Roman" pitchFamily="18" charset="0"/>
              <a:cs typeface="Times New Roman" pitchFamily="18" charset="0"/>
            </a:endParaRPr>
          </a:p>
        </p:txBody>
      </p:sp>
      <p:sp>
        <p:nvSpPr>
          <p:cNvPr id="18" name="Right Arrow 17"/>
          <p:cNvSpPr/>
          <p:nvPr/>
        </p:nvSpPr>
        <p:spPr>
          <a:xfrm>
            <a:off x="-1714544" y="1714488"/>
            <a:ext cx="1000132" cy="785818"/>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63" presetClass="path" presetSubtype="0" accel="50000" decel="50000" fill="hold" grpId="0" nodeType="afterEffect">
                                  <p:stCondLst>
                                    <p:cond delay="0"/>
                                  </p:stCondLst>
                                  <p:childTnLst>
                                    <p:animMotion origin="layout" path="M -0.03663 -1.76688E-6 L 0.39149 -0.0067 " pathEditMode="relative" rAng="0" ptsTypes="AA">
                                      <p:cBhvr>
                                        <p:cTn id="18" dur="3600" fill="hold"/>
                                        <p:tgtEl>
                                          <p:spTgt spid="18"/>
                                        </p:tgtEl>
                                        <p:attrNameLst>
                                          <p:attrName>ppt_x</p:attrName>
                                          <p:attrName>ppt_y</p:attrName>
                                        </p:attrNameLst>
                                      </p:cBhvr>
                                      <p:rCtr x="21400" y="-300"/>
                                    </p:animMotion>
                                  </p:childTnLst>
                                </p:cTn>
                              </p:par>
                            </p:childTnLst>
                          </p:cTn>
                        </p:par>
                        <p:par>
                          <p:cTn id="19" fill="hold">
                            <p:stCondLst>
                              <p:cond delay="5100"/>
                            </p:stCondLst>
                            <p:childTnLst>
                              <p:par>
                                <p:cTn id="20" presetID="2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5600"/>
                            </p:stCondLst>
                            <p:childTnLst>
                              <p:par>
                                <p:cTn id="24" presetID="63" presetClass="path" presetSubtype="0" accel="50000" decel="50000" fill="hold" grpId="0" nodeType="afterEffect">
                                  <p:stCondLst>
                                    <p:cond delay="0"/>
                                  </p:stCondLst>
                                  <p:childTnLst>
                                    <p:animMotion origin="layout" path="M -0.09149 -1.85014E-8 L 0.38403 -0.00324 " pathEditMode="relative" rAng="0" ptsTypes="AA">
                                      <p:cBhvr>
                                        <p:cTn id="25" dur="1600" fill="hold"/>
                                        <p:tgtEl>
                                          <p:spTgt spid="14"/>
                                        </p:tgtEl>
                                        <p:attrNameLst>
                                          <p:attrName>ppt_x</p:attrName>
                                          <p:attrName>ppt_y</p:attrName>
                                        </p:attrNameLst>
                                      </p:cBhvr>
                                      <p:rCtr x="23800" y="-200"/>
                                    </p:animMotion>
                                  </p:childTnLst>
                                </p:cTn>
                              </p:par>
                            </p:childTnLst>
                          </p:cTn>
                        </p:par>
                        <p:par>
                          <p:cTn id="26" fill="hold">
                            <p:stCondLst>
                              <p:cond delay="7200"/>
                            </p:stCondLst>
                            <p:childTnLst>
                              <p:par>
                                <p:cTn id="27" presetID="22" presetClass="entr" presetSubtype="4"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4"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1CB157-CDA4-1194-BCD8-621059E066F8}"/>
              </a:ext>
            </a:extLst>
          </p:cNvPr>
          <p:cNvPicPr>
            <a:picLocks noChangeAspect="1"/>
          </p:cNvPicPr>
          <p:nvPr/>
        </p:nvPicPr>
        <p:blipFill>
          <a:blip r:embed="rId3"/>
          <a:stretch>
            <a:fillRect/>
          </a:stretch>
        </p:blipFill>
        <p:spPr>
          <a:xfrm>
            <a:off x="0" y="0"/>
            <a:ext cx="12192000" cy="6858000"/>
          </a:xfrm>
          <a:prstGeom prst="rect">
            <a:avLst/>
          </a:prstGeom>
        </p:spPr>
      </p:pic>
      <p:cxnSp>
        <p:nvCxnSpPr>
          <p:cNvPr id="14" name="Straight Arrow Connector 13"/>
          <p:cNvCxnSpPr/>
          <p:nvPr/>
        </p:nvCxnSpPr>
        <p:spPr>
          <a:xfrm flipV="1">
            <a:off x="4717661" y="1208152"/>
            <a:ext cx="857256" cy="785818"/>
          </a:xfrm>
          <a:prstGeom prst="straightConnector1">
            <a:avLst/>
          </a:prstGeom>
          <a:ln w="57150">
            <a:solidFill>
              <a:srgbClr val="D6009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4686794" y="4152500"/>
            <a:ext cx="888123" cy="927542"/>
          </a:xfrm>
          <a:prstGeom prst="straightConnector1">
            <a:avLst/>
          </a:prstGeom>
          <a:ln w="57150">
            <a:solidFill>
              <a:srgbClr val="D60093"/>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663952" y="260648"/>
            <a:ext cx="4536504" cy="127006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SÁNG TẠO TRONG CÁCH LÀM VÀ SỬ DỤNG </a:t>
            </a:r>
          </a:p>
          <a:p>
            <a:pPr algn="ctr"/>
            <a:r>
              <a:rPr lang="en-US" sz="2400" b="1" dirty="0">
                <a:solidFill>
                  <a:srgbClr val="002060"/>
                </a:solidFill>
                <a:latin typeface="Times New Roman" panose="02020603050405020304" pitchFamily="18" charset="0"/>
                <a:cs typeface="Times New Roman" panose="02020603050405020304" pitchFamily="18" charset="0"/>
              </a:rPr>
              <a:t>ĐỒ DÙNG- ĐỒ CHƠI</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735960" y="5344742"/>
            <a:ext cx="4503444" cy="1252610"/>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SỬ DỤNG CÔNG NGHỆ THÔNG TIN LÀM PHONG PHÚ VỐN TỪ CHO TRẺ</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9AAAA298-C237-2391-8E22-7D86A727F40D}"/>
              </a:ext>
            </a:extLst>
          </p:cNvPr>
          <p:cNvSpPr/>
          <p:nvPr/>
        </p:nvSpPr>
        <p:spPr>
          <a:xfrm>
            <a:off x="1487488" y="1412776"/>
            <a:ext cx="3780660" cy="3168352"/>
          </a:xfrm>
          <a:prstGeom prst="rightArrow">
            <a:avLst>
              <a:gd name="adj1" fmla="val 50000"/>
              <a:gd name="adj2" fmla="val 47621"/>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bg1">
                    <a:lumMod val="95000"/>
                    <a:lumOff val="5000"/>
                  </a:schemeClr>
                </a:solidFill>
                <a:latin typeface="Times New Roman" panose="02020603050405020304" pitchFamily="18" charset="0"/>
                <a:cs typeface="Times New Roman" panose="02020603050405020304" pitchFamily="18" charset="0"/>
              </a:rPr>
              <a:t>CÁC BIỆN PHÁP </a:t>
            </a:r>
          </a:p>
        </p:txBody>
      </p:sp>
      <p:sp>
        <p:nvSpPr>
          <p:cNvPr id="15" name="Rectangle 14">
            <a:extLst>
              <a:ext uri="{FF2B5EF4-FFF2-40B4-BE49-F238E27FC236}">
                <a16:creationId xmlns:a16="http://schemas.microsoft.com/office/drawing/2014/main" id="{B6F176F8-B898-2FB6-DB1D-BA035FA3C2E4}"/>
              </a:ext>
            </a:extLst>
          </p:cNvPr>
          <p:cNvSpPr/>
          <p:nvPr/>
        </p:nvSpPr>
        <p:spPr>
          <a:xfrm>
            <a:off x="5663952" y="1718258"/>
            <a:ext cx="4575452" cy="142271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LINH HOẠT SỬ DỤNG CÁC TC ĐỂ PHÁT TRIỂN VỐN TỪ CHO TRẺ</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EB7517A-BEDE-E577-73B7-40FAB9ACEB72}"/>
              </a:ext>
            </a:extLst>
          </p:cNvPr>
          <p:cNvSpPr/>
          <p:nvPr/>
        </p:nvSpPr>
        <p:spPr>
          <a:xfrm>
            <a:off x="5663952" y="3429000"/>
            <a:ext cx="4575452" cy="157733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TỔ CHỨC TỐT GIỜ NHẬN BIẾT TẬP NÓI VÀ TẬN DỤNG CÁC HOẠT ĐỘNG TRONG NGÀY ĐỂ LÀM GIÀU VỐN TỪ</a:t>
            </a:r>
            <a:endParaRPr lang="vi-VN"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strVal val="#ppt_h"/>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ox(in)">
                                      <p:cBhvr>
                                        <p:cTn id="11" dur="800"/>
                                        <p:tgtEl>
                                          <p:spTgt spid="28"/>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ox(in)">
                                      <p:cBhvr>
                                        <p:cTn id="14" dur="900"/>
                                        <p:tgtEl>
                                          <p:spTgt spid="29"/>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800"/>
                                        <p:tgtEl>
                                          <p:spTgt spid="1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800"/>
                                        <p:tgtEl>
                                          <p:spTgt spid="16"/>
                                        </p:tgtEl>
                                      </p:cBhvr>
                                    </p:animEffect>
                                  </p:childTnLst>
                                </p:cTn>
                              </p:par>
                              <p:par>
                                <p:cTn id="21" presetID="17"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CEF37F-D29E-9CFA-06F2-32C23D833666}"/>
              </a:ext>
            </a:extLst>
          </p:cNvPr>
          <p:cNvPicPr>
            <a:picLocks noChangeAspect="1"/>
          </p:cNvPicPr>
          <p:nvPr/>
        </p:nvPicPr>
        <p:blipFill>
          <a:blip r:embed="rId3"/>
          <a:stretch>
            <a:fillRect/>
          </a:stretch>
        </p:blipFill>
        <p:spPr>
          <a:xfrm>
            <a:off x="-96688" y="0"/>
            <a:ext cx="12288688" cy="6858000"/>
          </a:xfrm>
          <a:prstGeom prst="rect">
            <a:avLst/>
          </a:prstGeom>
        </p:spPr>
      </p:pic>
      <p:sp>
        <p:nvSpPr>
          <p:cNvPr id="8" name="Rectangle 7"/>
          <p:cNvSpPr/>
          <p:nvPr/>
        </p:nvSpPr>
        <p:spPr>
          <a:xfrm>
            <a:off x="2309786" y="1857365"/>
            <a:ext cx="7890670" cy="1200329"/>
          </a:xfrm>
          <a:prstGeom prst="rect">
            <a:avLst/>
          </a:prstGeom>
        </p:spPr>
        <p:txBody>
          <a:bodyPr wrap="square">
            <a:spAutoFit/>
          </a:bodyPr>
          <a:lstStyle/>
          <a:p>
            <a:pPr algn="just"/>
            <a:r>
              <a:rPr lang="nl-NL" altLang="en-US" sz="2400" dirty="0">
                <a:solidFill>
                  <a:prstClr val="black"/>
                </a:solidFill>
                <a:latin typeface="Times New Roman" panose="02020603050405020304" pitchFamily="18" charset="0"/>
                <a:cs typeface="Times New Roman" panose="02020603050405020304" pitchFamily="18" charset="0"/>
              </a:rPr>
              <a:t>	Tôi đã sử dụng đồ dùng trực quan trong mọi tiết học để dạy trẻ. Bởi đồ dùng trực quan là một trong những phương tiện để truyền thụ kiến thức đến với trẻ một cách dễ dàng nhất.</a:t>
            </a:r>
            <a:endParaRPr lang="vi-VN" sz="2400" dirty="0">
              <a:solidFill>
                <a:schemeClr val="bg1"/>
              </a:solidFill>
            </a:endParaRPr>
          </a:p>
        </p:txBody>
      </p:sp>
      <p:sp>
        <p:nvSpPr>
          <p:cNvPr id="12" name="Rectangle: Rounded Corners 11">
            <a:extLst>
              <a:ext uri="{FF2B5EF4-FFF2-40B4-BE49-F238E27FC236}">
                <a16:creationId xmlns:a16="http://schemas.microsoft.com/office/drawing/2014/main" id="{D5C99F6F-C897-DE6A-446F-C419B589AB4D}"/>
              </a:ext>
            </a:extLst>
          </p:cNvPr>
          <p:cNvSpPr/>
          <p:nvPr/>
        </p:nvSpPr>
        <p:spPr>
          <a:xfrm>
            <a:off x="3420042" y="376370"/>
            <a:ext cx="6780414" cy="11196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l-NL" sz="2400" b="1" dirty="0">
                <a:solidFill>
                  <a:prstClr val="black"/>
                </a:solidFill>
                <a:latin typeface="Times New Roman" pitchFamily="18" charset="0"/>
                <a:cs typeface="Times New Roman" pitchFamily="18" charset="0"/>
              </a:rPr>
              <a:t>Cung cấp vốn từ cho trẻ thông qua sáng tạo </a:t>
            </a:r>
          </a:p>
          <a:p>
            <a:pPr algn="ctr"/>
            <a:r>
              <a:rPr lang="nl-NL" sz="2400" b="1" dirty="0">
                <a:solidFill>
                  <a:prstClr val="black"/>
                </a:solidFill>
                <a:latin typeface="Times New Roman" pitchFamily="18" charset="0"/>
                <a:cs typeface="Times New Roman" pitchFamily="18" charset="0"/>
              </a:rPr>
              <a:t>trong cách làm và sử dụng đồ dùng, đồ chơi.</a:t>
            </a:r>
            <a:endParaRPr lang="en-US" sz="2400" dirty="0"/>
          </a:p>
        </p:txBody>
      </p:sp>
      <p:sp>
        <p:nvSpPr>
          <p:cNvPr id="11" name="Oval 10">
            <a:extLst>
              <a:ext uri="{FF2B5EF4-FFF2-40B4-BE49-F238E27FC236}">
                <a16:creationId xmlns:a16="http://schemas.microsoft.com/office/drawing/2014/main" id="{CB7EB273-C7AE-5FC6-8368-0C69E7877739}"/>
              </a:ext>
            </a:extLst>
          </p:cNvPr>
          <p:cNvSpPr/>
          <p:nvPr/>
        </p:nvSpPr>
        <p:spPr>
          <a:xfrm>
            <a:off x="2309786" y="283531"/>
            <a:ext cx="1668354" cy="12426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Biện pháp 1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4F2736F-A7A9-B1DE-2296-48BC104A6E33}"/>
              </a:ext>
            </a:extLst>
          </p:cNvPr>
          <p:cNvPicPr>
            <a:picLocks noChangeAspect="1"/>
          </p:cNvPicPr>
          <p:nvPr/>
        </p:nvPicPr>
        <p:blipFill>
          <a:blip r:embed="rId4"/>
          <a:stretch>
            <a:fillRect/>
          </a:stretch>
        </p:blipFill>
        <p:spPr>
          <a:xfrm>
            <a:off x="2639616" y="3140968"/>
            <a:ext cx="7632848" cy="3212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l="-19000" r="-2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27EFE-9299-4E9A-7021-04B96434CF81}"/>
              </a:ext>
            </a:extLst>
          </p:cNvPr>
          <p:cNvPicPr>
            <a:picLocks noChangeAspect="1"/>
          </p:cNvPicPr>
          <p:nvPr/>
        </p:nvPicPr>
        <p:blipFill>
          <a:blip r:embed="rId3"/>
          <a:stretch>
            <a:fillRect/>
          </a:stretch>
        </p:blipFill>
        <p:spPr>
          <a:xfrm>
            <a:off x="0" y="0"/>
            <a:ext cx="12192000" cy="6858000"/>
          </a:xfrm>
          <a:prstGeom prst="rect">
            <a:avLst/>
          </a:prstGeom>
        </p:spPr>
      </p:pic>
      <p:sp>
        <p:nvSpPr>
          <p:cNvPr id="3073" name="Rectangle 1"/>
          <p:cNvSpPr>
            <a:spLocks noChangeArrowheads="1"/>
          </p:cNvSpPr>
          <p:nvPr/>
        </p:nvSpPr>
        <p:spPr bwMode="auto">
          <a:xfrm>
            <a:off x="2351584" y="1787056"/>
            <a:ext cx="8134494"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nl-NL" altLang="en-US" sz="2800" dirty="0">
                <a:solidFill>
                  <a:prstClr val="black"/>
                </a:solidFill>
                <a:latin typeface="Times New Roman" panose="02020603050405020304" pitchFamily="18" charset="0"/>
                <a:cs typeface="Times New Roman" panose="02020603050405020304" pitchFamily="18" charset="0"/>
              </a:rPr>
              <a:t>     </a:t>
            </a:r>
            <a:r>
              <a:rPr lang="nl-NL" altLang="en-US" sz="2400" dirty="0">
                <a:solidFill>
                  <a:prstClr val="black"/>
                </a:solidFill>
                <a:latin typeface="Times New Roman" panose="02020603050405020304" pitchFamily="18" charset="0"/>
                <a:cs typeface="Times New Roman" panose="02020603050405020304" pitchFamily="18" charset="0"/>
              </a:rPr>
              <a:t>Tôi đã dùng vải vụn, bìa cứng, xốp, giấy màu, hộp, chai, lọ nhựa, …khéo léo cắt tỉa, khâu tạo thành những nhân vật rối dẹt, rối que, rối tay, .... để làm đồ dùng trực quan giới thiệu cho trẻ.</a:t>
            </a:r>
            <a:endParaRPr lang="vi-VN" sz="2400" dirty="0">
              <a:solidFill>
                <a:schemeClr val="bg1"/>
              </a:solidFill>
              <a:cs typeface="Arial" pitchFamily="34" charset="0"/>
            </a:endParaRPr>
          </a:p>
        </p:txBody>
      </p:sp>
      <p:pic>
        <p:nvPicPr>
          <p:cNvPr id="3" name="Picture 2">
            <a:extLst>
              <a:ext uri="{FF2B5EF4-FFF2-40B4-BE49-F238E27FC236}">
                <a16:creationId xmlns:a16="http://schemas.microsoft.com/office/drawing/2014/main" id="{79184E12-A6DA-309A-0B0D-5DDE7A4C14DA}"/>
              </a:ext>
            </a:extLst>
          </p:cNvPr>
          <p:cNvPicPr>
            <a:picLocks noChangeAspect="1"/>
          </p:cNvPicPr>
          <p:nvPr/>
        </p:nvPicPr>
        <p:blipFill>
          <a:blip r:embed="rId4"/>
          <a:stretch>
            <a:fillRect/>
          </a:stretch>
        </p:blipFill>
        <p:spPr>
          <a:xfrm>
            <a:off x="3401912" y="164303"/>
            <a:ext cx="7084166" cy="1420491"/>
          </a:xfrm>
          <a:prstGeom prst="rect">
            <a:avLst/>
          </a:prstGeom>
        </p:spPr>
      </p:pic>
      <p:pic>
        <p:nvPicPr>
          <p:cNvPr id="8" name="Picture 7">
            <a:extLst>
              <a:ext uri="{FF2B5EF4-FFF2-40B4-BE49-F238E27FC236}">
                <a16:creationId xmlns:a16="http://schemas.microsoft.com/office/drawing/2014/main" id="{5838E4CA-BF37-29F3-80EA-79882D7DB97E}"/>
              </a:ext>
            </a:extLst>
          </p:cNvPr>
          <p:cNvPicPr>
            <a:picLocks noChangeAspect="1"/>
          </p:cNvPicPr>
          <p:nvPr/>
        </p:nvPicPr>
        <p:blipFill>
          <a:blip r:embed="rId5"/>
          <a:stretch>
            <a:fillRect/>
          </a:stretch>
        </p:blipFill>
        <p:spPr>
          <a:xfrm>
            <a:off x="1127448" y="3600052"/>
            <a:ext cx="4198633" cy="24689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21ADBD33-E0A6-A45A-118D-69B0C0A5E403}"/>
              </a:ext>
            </a:extLst>
          </p:cNvPr>
          <p:cNvPicPr>
            <a:picLocks noChangeAspect="1"/>
          </p:cNvPicPr>
          <p:nvPr/>
        </p:nvPicPr>
        <p:blipFill>
          <a:blip r:embed="rId6"/>
          <a:stretch>
            <a:fillRect/>
          </a:stretch>
        </p:blipFill>
        <p:spPr>
          <a:xfrm>
            <a:off x="6062194" y="3624393"/>
            <a:ext cx="5197899" cy="24689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CD22374-86F6-0715-1BE3-BFEC8FE053B5}"/>
              </a:ext>
            </a:extLst>
          </p:cNvPr>
          <p:cNvSpPr/>
          <p:nvPr/>
        </p:nvSpPr>
        <p:spPr>
          <a:xfrm>
            <a:off x="2279324" y="164302"/>
            <a:ext cx="1668354" cy="1320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strips(downLeft)">
                                      <p:cBhvr>
                                        <p:cTn id="7" dur="500"/>
                                        <p:tgtEl>
                                          <p:spTgt spid="3073"/>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5908</TotalTime>
  <Words>2161</Words>
  <Application>Microsoft Office PowerPoint</Application>
  <PresentationFormat>Widescreen</PresentationFormat>
  <Paragraphs>114</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Book Antiqua</vt:lpstr>
      <vt:lpstr>Calibri</vt:lpstr>
      <vt:lpstr>initial</vt:lpstr>
      <vt:lpstr>Lucida Sans</vt:lpstr>
      <vt:lpstr>Times New Roman</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nguyen thi thu trang trang</cp:lastModifiedBy>
  <cp:revision>487</cp:revision>
  <dcterms:created xsi:type="dcterms:W3CDTF">2022-02-14T13:36:55Z</dcterms:created>
  <dcterms:modified xsi:type="dcterms:W3CDTF">2024-02-29T14:02:25Z</dcterms:modified>
</cp:coreProperties>
</file>