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8" r:id="rId4"/>
    <p:sldId id="281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2CB4"/>
    <a:srgbClr val="E38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3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5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7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1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2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0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6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2CE2-E669-4B3F-98F3-0EBBE2907C85}" type="datetimeFigureOut">
              <a:rPr lang="en-US" smtClean="0"/>
              <a:t>18/3/2024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F0FE2-227C-408A-A4A1-57C5BC1F4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.png"/><Relationship Id="rId1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.jpeg"/><Relationship Id="rId17" Type="http://schemas.microsoft.com/office/2007/relationships/hdphoto" Target="../media/hdphoto2.wdp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.jpg"/><Relationship Id="rId5" Type="http://schemas.openxmlformats.org/officeDocument/2006/relationships/audio" Target="../media/audio4.wav"/><Relationship Id="rId15" Type="http://schemas.openxmlformats.org/officeDocument/2006/relationships/image" Target="../media/image5.jpeg"/><Relationship Id="rId10" Type="http://schemas.openxmlformats.org/officeDocument/2006/relationships/audio" Target="../media/audio9.wav"/><Relationship Id="rId19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7.gif"/><Relationship Id="rId3" Type="http://schemas.openxmlformats.org/officeDocument/2006/relationships/audio" Target="../media/audio11.wav"/><Relationship Id="rId21" Type="http://schemas.microsoft.com/office/2007/relationships/hdphoto" Target="../media/hdphoto5.wdp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17" Type="http://schemas.openxmlformats.org/officeDocument/2006/relationships/image" Target="../media/image13.jpeg"/><Relationship Id="rId25" Type="http://schemas.microsoft.com/office/2007/relationships/hdphoto" Target="../media/hdphoto7.wdp"/><Relationship Id="rId2" Type="http://schemas.openxmlformats.org/officeDocument/2006/relationships/audio" Target="../media/audio10.wav"/><Relationship Id="rId16" Type="http://schemas.openxmlformats.org/officeDocument/2006/relationships/image" Target="../media/image12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.jpg"/><Relationship Id="rId24" Type="http://schemas.openxmlformats.org/officeDocument/2006/relationships/image" Target="../media/image17.png"/><Relationship Id="rId5" Type="http://schemas.openxmlformats.org/officeDocument/2006/relationships/audio" Target="../media/audio13.wav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28" Type="http://schemas.openxmlformats.org/officeDocument/2006/relationships/image" Target="../media/image3.jpeg"/><Relationship Id="rId10" Type="http://schemas.openxmlformats.org/officeDocument/2006/relationships/audio" Target="../media/audio9.wav"/><Relationship Id="rId19" Type="http://schemas.microsoft.com/office/2007/relationships/hdphoto" Target="../media/hdphoto4.wdp"/><Relationship Id="rId4" Type="http://schemas.openxmlformats.org/officeDocument/2006/relationships/audio" Target="../media/audio12.wav"/><Relationship Id="rId9" Type="http://schemas.openxmlformats.org/officeDocument/2006/relationships/audio" Target="../media/audio14.wav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8.gif"/><Relationship Id="rId18" Type="http://schemas.microsoft.com/office/2007/relationships/hdphoto" Target="../media/hdphoto9.wdp"/><Relationship Id="rId3" Type="http://schemas.openxmlformats.org/officeDocument/2006/relationships/audio" Target="../media/audio16.wav"/><Relationship Id="rId7" Type="http://schemas.openxmlformats.org/officeDocument/2006/relationships/audio" Target="../media/audio6.wav"/><Relationship Id="rId12" Type="http://schemas.openxmlformats.org/officeDocument/2006/relationships/image" Target="../media/image7.gif"/><Relationship Id="rId17" Type="http://schemas.openxmlformats.org/officeDocument/2006/relationships/image" Target="../media/image20.png"/><Relationship Id="rId2" Type="http://schemas.openxmlformats.org/officeDocument/2006/relationships/audio" Target="../media/audio15.wav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3.jpeg"/><Relationship Id="rId5" Type="http://schemas.openxmlformats.org/officeDocument/2006/relationships/audio" Target="../media/audio18.wav"/><Relationship Id="rId15" Type="http://schemas.microsoft.com/office/2007/relationships/hdphoto" Target="../media/hdphoto8.wdp"/><Relationship Id="rId10" Type="http://schemas.openxmlformats.org/officeDocument/2006/relationships/audio" Target="../media/audio20.wav"/><Relationship Id="rId4" Type="http://schemas.openxmlformats.org/officeDocument/2006/relationships/audio" Target="../media/audio17.wav"/><Relationship Id="rId9" Type="http://schemas.openxmlformats.org/officeDocument/2006/relationships/audio" Target="../media/audio19.wav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0329" y="207286"/>
            <a:ext cx="662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Calibri" panose="020F0502020204030204" pitchFamily="34" charset="0"/>
              </a:rPr>
              <a:t>PHÒNG GIÁO DỤC VÀ ĐÀO TẠO HUYỆN AN DƯƠNG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Trường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mầm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non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Đặng</a:t>
            </a:r>
            <a:r>
              <a:rPr lang="en-US" altLang="en-US" sz="3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Calibri" panose="020F0502020204030204" pitchFamily="34" charset="0"/>
              </a:rPr>
              <a:t>Cương</a:t>
            </a:r>
            <a:endParaRPr lang="en-US" altLang="en-US" sz="3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572" y="1751617"/>
            <a:ext cx="108517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TRIỂN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TC-KNXH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Bốn mùa em yêu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Hiền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1/3/2024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8" descr="hoa trang tri goc 2 - Hình ảnh hoạt động - Lê Vân Anh - Website của Trường  Tiểu học Cao Dương">
            <a:extLst>
              <a:ext uri="{FF2B5EF4-FFF2-40B4-BE49-F238E27FC236}">
                <a16:creationId xmlns:a16="http://schemas.microsoft.com/office/drawing/2014/main" xmlns="" id="{6F9364E9-F5BD-30EC-F503-CA868A26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504" y="394312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oa trang tri goc 2 - Hình ảnh hoạt động - Lê Vân Anh - Website của Trường  Tiểu học Cao Dương">
            <a:extLst>
              <a:ext uri="{FF2B5EF4-FFF2-40B4-BE49-F238E27FC236}">
                <a16:creationId xmlns:a16="http://schemas.microsoft.com/office/drawing/2014/main" xmlns="" id="{9E24BD91-4CB7-EC9F-A478-0FC6F985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34500" y="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81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1000" t="-11000" r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715669" y="-4775"/>
            <a:ext cx="1476331" cy="2040583"/>
            <a:chOff x="939346" y="978171"/>
            <a:chExt cx="1895294" cy="2619673"/>
          </a:xfrm>
        </p:grpSpPr>
        <p:pic>
          <p:nvPicPr>
            <p:cNvPr id="23" name="Picture 2" descr="Alarm Clock Red PNG Clip Art | Clock clipart, Clip art, Clock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owchart: Connector 23"/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Connector 24"/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0920145" y="2057174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B3DE40-D6ED-8458-FBBB-70B4A9FCEBEB}"/>
              </a:ext>
            </a:extLst>
          </p:cNvPr>
          <p:cNvSpPr txBox="1"/>
          <p:nvPr/>
        </p:nvSpPr>
        <p:spPr>
          <a:xfrm>
            <a:off x="1681608" y="62086"/>
            <a:ext cx="828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EA0FDA-3227-1B47-881C-402D4981839E}"/>
              </a:ext>
            </a:extLst>
          </p:cNvPr>
          <p:cNvSpPr txBox="1"/>
          <p:nvPr/>
        </p:nvSpPr>
        <p:spPr>
          <a:xfrm>
            <a:off x="-1058361" y="703174"/>
            <a:ext cx="5826225" cy="168789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B60E4B-F7BF-B2A2-53E2-F8D63A9E346E}"/>
              </a:ext>
            </a:extLst>
          </p:cNvPr>
          <p:cNvSpPr txBox="1"/>
          <p:nvPr/>
        </p:nvSpPr>
        <p:spPr>
          <a:xfrm>
            <a:off x="-1058361" y="3156024"/>
            <a:ext cx="5178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94921B-671B-14CE-6803-67CC168C371F}"/>
              </a:ext>
            </a:extLst>
          </p:cNvPr>
          <p:cNvSpPr txBox="1"/>
          <p:nvPr/>
        </p:nvSpPr>
        <p:spPr>
          <a:xfrm>
            <a:off x="-116714" y="5447588"/>
            <a:ext cx="4258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ao" descr="Hand Hold Dirty Shirt Stock Photo By ©vichly 40087355, 53% OFF">
            <a:extLst>
              <a:ext uri="{FF2B5EF4-FFF2-40B4-BE49-F238E27FC236}">
                <a16:creationId xmlns:a16="http://schemas.microsoft.com/office/drawing/2014/main" xmlns="" id="{3E4CA652-CABA-5BED-8EF6-55C57A6B2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12" b="92920" l="10000" r="90000">
                        <a14:foregroundMark x1="42462" y1="7522" x2="46615" y2="15044"/>
                        <a14:foregroundMark x1="46615" y1="15044" x2="55308" y2="16704"/>
                        <a14:foregroundMark x1="55308" y1="16704" x2="56538" y2="15708"/>
                        <a14:foregroundMark x1="40077" y1="92920" x2="54615" y2="9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87" y="774735"/>
            <a:ext cx="2630898" cy="182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i hoc" descr="Viết một đoạn văn ngắn kể về buổi đầu tiên em đi học (46 mẫu) - Tập làm văn  lớp 3">
            <a:extLst>
              <a:ext uri="{FF2B5EF4-FFF2-40B4-BE49-F238E27FC236}">
                <a16:creationId xmlns:a16="http://schemas.microsoft.com/office/drawing/2014/main" xmlns="" id="{36ECC3FE-E4C8-6C9D-4535-868FB70440C9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14582"/>
          <a:stretch/>
        </p:blipFill>
        <p:spPr bwMode="auto">
          <a:xfrm>
            <a:off x="3492704" y="2771899"/>
            <a:ext cx="2810273" cy="1968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o1" descr="Hand Hold Dirty Shirt Stock Photo By ©vichly 40087355, 53% OFF">
            <a:extLst>
              <a:ext uri="{FF2B5EF4-FFF2-40B4-BE49-F238E27FC236}">
                <a16:creationId xmlns:a16="http://schemas.microsoft.com/office/drawing/2014/main" xmlns="" id="{58AAE89C-975D-C869-5650-9851CEBF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412" b="92920" l="10000" r="90000">
                        <a14:foregroundMark x1="42462" y1="7522" x2="46615" y2="15044"/>
                        <a14:foregroundMark x1="46615" y1="15044" x2="55308" y2="16704"/>
                        <a14:foregroundMark x1="55308" y1="16704" x2="56538" y2="15708"/>
                        <a14:foregroundMark x1="40077" y1="92920" x2="54615" y2="9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67" y="4914381"/>
            <a:ext cx="2654336" cy="184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i hoc1" descr="Viết một đoạn văn ngắn kể về buổi đầu tiên em đi học (46 mẫu) - Tập làm văn  lớp 3">
            <a:extLst>
              <a:ext uri="{FF2B5EF4-FFF2-40B4-BE49-F238E27FC236}">
                <a16:creationId xmlns:a16="http://schemas.microsoft.com/office/drawing/2014/main" xmlns="" id="{98065EFF-9F76-CA6C-1FF0-BB2AFB2FCB24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2" r="14582"/>
          <a:stretch/>
        </p:blipFill>
        <p:spPr bwMode="auto">
          <a:xfrm>
            <a:off x="6849045" y="4864671"/>
            <a:ext cx="2810272" cy="1845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xmlns="" id="{48938FFB-C299-E959-28C4-D3794CD6B3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77" y="2985170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xmlns="" id="{9673B148-A011-F902-D4B5-2D3782A019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85" y="882319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hững hình ảnh vỗ tay đẹp cho Powerpoint">
            <a:extLst>
              <a:ext uri="{FF2B5EF4-FFF2-40B4-BE49-F238E27FC236}">
                <a16:creationId xmlns:a16="http://schemas.microsoft.com/office/drawing/2014/main" xmlns="" id="{8B584055-FFB8-4FBA-2C6C-13CF44A927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19" y="4914381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4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1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1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1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1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1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1SAI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2 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A3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5" grpId="0" animBg="1"/>
      <p:bldP spid="46" grpId="0" animBg="1"/>
      <p:bldP spid="47" grpId="0" animBg="1"/>
      <p:bldP spid="48" grpId="0" animBg="1"/>
      <p:bldP spid="3" grpId="0"/>
      <p:bldP spid="5" grpId="0"/>
      <p:bldP spid="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1000" t="-10000" r="-1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7D2A39-CB54-05EE-A216-BB8DAC955079}"/>
              </a:ext>
            </a:extLst>
          </p:cNvPr>
          <p:cNvSpPr txBox="1"/>
          <p:nvPr/>
        </p:nvSpPr>
        <p:spPr>
          <a:xfrm>
            <a:off x="664023" y="33634"/>
            <a:ext cx="977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B2303-E482-8F40-9DC4-7B1DF461DC20}"/>
              </a:ext>
            </a:extLst>
          </p:cNvPr>
          <p:cNvSpPr txBox="1"/>
          <p:nvPr/>
        </p:nvSpPr>
        <p:spPr>
          <a:xfrm>
            <a:off x="-13629" y="941384"/>
            <a:ext cx="429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AB7AF6-63D3-4395-A587-0A693D443EC2}"/>
              </a:ext>
            </a:extLst>
          </p:cNvPr>
          <p:cNvSpPr txBox="1"/>
          <p:nvPr/>
        </p:nvSpPr>
        <p:spPr>
          <a:xfrm>
            <a:off x="-938560" y="2689550"/>
            <a:ext cx="5620341" cy="168789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C1A01E-9D03-821A-78B9-329C3A6B7BA0}"/>
              </a:ext>
            </a:extLst>
          </p:cNvPr>
          <p:cNvSpPr txBox="1"/>
          <p:nvPr/>
        </p:nvSpPr>
        <p:spPr>
          <a:xfrm>
            <a:off x="-1242207" y="4943098"/>
            <a:ext cx="6819267" cy="168789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" name="111">
            <a:extLst>
              <a:ext uri="{FF2B5EF4-FFF2-40B4-BE49-F238E27FC236}">
                <a16:creationId xmlns:a16="http://schemas.microsoft.com/office/drawing/2014/main" xmlns="" id="{4AB0826E-C904-4D8A-A6E0-A9C3A3B4840D}"/>
              </a:ext>
            </a:extLst>
          </p:cNvPr>
          <p:cNvGrpSpPr/>
          <p:nvPr/>
        </p:nvGrpSpPr>
        <p:grpSpPr>
          <a:xfrm>
            <a:off x="4245933" y="774083"/>
            <a:ext cx="4315320" cy="1781103"/>
            <a:chOff x="4572000" y="903181"/>
            <a:chExt cx="5279923" cy="217923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DE1EC941-7A74-FFDF-7742-A14A246B6AAF}"/>
                </a:ext>
              </a:extLst>
            </p:cNvPr>
            <p:cNvSpPr/>
            <p:nvPr/>
          </p:nvSpPr>
          <p:spPr>
            <a:xfrm>
              <a:off x="4572000" y="903181"/>
              <a:ext cx="5279923" cy="21792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86DBB005-A25F-8F8F-C403-082B6EF30467}"/>
                </a:ext>
              </a:extLst>
            </p:cNvPr>
            <p:cNvGrpSpPr/>
            <p:nvPr/>
          </p:nvGrpSpPr>
          <p:grpSpPr>
            <a:xfrm>
              <a:off x="4666793" y="999880"/>
              <a:ext cx="5185130" cy="2003780"/>
              <a:chOff x="4605089" y="951729"/>
              <a:chExt cx="5185130" cy="2003780"/>
            </a:xfrm>
          </p:grpSpPr>
          <p:pic>
            <p:nvPicPr>
              <p:cNvPr id="2050" name="Picture 2" descr="Hình ảnh áo Sơ Mi đỏ PNG , áo Sơ Mi, áo Sơ Mi Trang Trọng, áo Sơ Mi Nam  Trang Trọng PNG miễn phí tải tập tin PSDComment và Vector">
                <a:extLst>
                  <a:ext uri="{FF2B5EF4-FFF2-40B4-BE49-F238E27FC236}">
                    <a16:creationId xmlns:a16="http://schemas.microsoft.com/office/drawing/2014/main" xmlns="" id="{E23AE9D3-8D51-3600-CB10-4AB724485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089" y="955002"/>
                <a:ext cx="1881648" cy="18816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Quần nỉ bông Dokma mông thú DQ1856 – Mẹ ơi">
                <a:extLst>
                  <a:ext uri="{FF2B5EF4-FFF2-40B4-BE49-F238E27FC236}">
                    <a16:creationId xmlns:a16="http://schemas.microsoft.com/office/drawing/2014/main" xmlns="" id="{F480BE42-3E6B-A74B-15FE-6FB92E0E27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7375" b="87125" l="4125" r="90375">
                            <a14:foregroundMark x1="28000" y1="33500" x2="37000" y2="32625"/>
                            <a14:foregroundMark x1="37000" y1="32625" x2="37750" y2="32250"/>
                            <a14:foregroundMark x1="6125" y1="45000" x2="6125" y2="49625"/>
                            <a14:foregroundMark x1="4125" y1="47375" x2="4125" y2="47375"/>
                            <a14:foregroundMark x1="28625" y1="84125" x2="28625" y2="84125"/>
                            <a14:foregroundMark x1="54500" y1="74875" x2="54750" y2="70375"/>
                            <a14:foregroundMark x1="27000" y1="86250" x2="30875" y2="87125"/>
                            <a14:foregroundMark x1="90375" y1="17375" x2="90375" y2="17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" t="28817" r="41039" b="11828"/>
              <a:stretch/>
            </p:blipFill>
            <p:spPr bwMode="auto">
              <a:xfrm>
                <a:off x="6413819" y="995754"/>
                <a:ext cx="1881648" cy="1959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Mũ len trẻ em đính lá TE306 (6M+)">
                <a:extLst>
                  <a:ext uri="{FF2B5EF4-FFF2-40B4-BE49-F238E27FC236}">
                    <a16:creationId xmlns:a16="http://schemas.microsoft.com/office/drawing/2014/main" xmlns="" id="{0EC8636E-674E-60F6-06AF-3D520A061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9430" y="951729"/>
                <a:ext cx="1710789" cy="1710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222">
            <a:extLst>
              <a:ext uri="{FF2B5EF4-FFF2-40B4-BE49-F238E27FC236}">
                <a16:creationId xmlns:a16="http://schemas.microsoft.com/office/drawing/2014/main" xmlns="" id="{00343FD0-A2EE-C2D6-0D26-967ADE1003A9}"/>
              </a:ext>
            </a:extLst>
          </p:cNvPr>
          <p:cNvGrpSpPr/>
          <p:nvPr/>
        </p:nvGrpSpPr>
        <p:grpSpPr>
          <a:xfrm>
            <a:off x="4284671" y="2756753"/>
            <a:ext cx="4315320" cy="1753962"/>
            <a:chOff x="4539447" y="3036044"/>
            <a:chExt cx="5361624" cy="217923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FDDAD3E-051C-37BC-E7A4-D361F66D52F8}"/>
                </a:ext>
              </a:extLst>
            </p:cNvPr>
            <p:cNvSpPr/>
            <p:nvPr/>
          </p:nvSpPr>
          <p:spPr>
            <a:xfrm>
              <a:off x="4539447" y="3036044"/>
              <a:ext cx="5279923" cy="21792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3CF9D79-93CB-7316-5D24-A926D6D8BBB3}"/>
                </a:ext>
              </a:extLst>
            </p:cNvPr>
            <p:cNvGrpSpPr/>
            <p:nvPr/>
          </p:nvGrpSpPr>
          <p:grpSpPr>
            <a:xfrm>
              <a:off x="4635707" y="3139124"/>
              <a:ext cx="5265364" cy="1973072"/>
              <a:chOff x="4409480" y="4882852"/>
              <a:chExt cx="5265364" cy="1973072"/>
            </a:xfrm>
          </p:grpSpPr>
          <p:pic>
            <p:nvPicPr>
              <p:cNvPr id="2056" name="Picture 8" descr="Design jacket and winter sign set Royalty Free Vector Image">
                <a:extLst>
                  <a:ext uri="{FF2B5EF4-FFF2-40B4-BE49-F238E27FC236}">
                    <a16:creationId xmlns:a16="http://schemas.microsoft.com/office/drawing/2014/main" xmlns="" id="{F3F0C1E4-0D64-B6E0-C591-58123207A0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16" t="6946" r="15363" b="14520"/>
              <a:stretch/>
            </p:blipFill>
            <p:spPr bwMode="auto">
              <a:xfrm>
                <a:off x="4409480" y="4882852"/>
                <a:ext cx="1612584" cy="1973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10" descr="Giày thể thao cho bé trai 4 - 12 tuổi siêu nhẹ GE18 giá rẻ nhất tháng 2/2024">
                <a:extLst>
                  <a:ext uri="{FF2B5EF4-FFF2-40B4-BE49-F238E27FC236}">
                    <a16:creationId xmlns:a16="http://schemas.microsoft.com/office/drawing/2014/main" xmlns="" id="{598F1A3F-DC25-58B3-7F78-C8D023D3EE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7262" y="5050517"/>
                <a:ext cx="1743939" cy="17439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Clip nghệ thuật Đan cap Mũ Western - mũ len png tải về - Miễn phí trong  suốt đỏ png Tải về.">
                <a:extLst>
                  <a:ext uri="{FF2B5EF4-FFF2-40B4-BE49-F238E27FC236}">
                    <a16:creationId xmlns:a16="http://schemas.microsoft.com/office/drawing/2014/main" xmlns="" id="{E6B723C4-9F79-2675-D7A2-87B474549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clrChange>
                  <a:clrFrom>
                    <a:srgbClr val="EEEEEE"/>
                  </a:clrFrom>
                  <a:clrTo>
                    <a:srgbClr val="EEEEEE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5513" b="96410" l="10000" r="90000">
                            <a14:foregroundMark x1="68000" y1="9872" x2="73889" y2="5641"/>
                            <a14:foregroundMark x1="71667" y1="94744" x2="79111" y2="964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8470" y="4889705"/>
                <a:ext cx="1986374" cy="17213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" name="333">
            <a:extLst>
              <a:ext uri="{FF2B5EF4-FFF2-40B4-BE49-F238E27FC236}">
                <a16:creationId xmlns:a16="http://schemas.microsoft.com/office/drawing/2014/main" xmlns="" id="{7DD42075-E58D-3BA1-73F4-6319666E7309}"/>
              </a:ext>
            </a:extLst>
          </p:cNvPr>
          <p:cNvGrpSpPr/>
          <p:nvPr/>
        </p:nvGrpSpPr>
        <p:grpSpPr>
          <a:xfrm>
            <a:off x="4235835" y="4943098"/>
            <a:ext cx="4249563" cy="1693686"/>
            <a:chOff x="4346713" y="5120123"/>
            <a:chExt cx="4249563" cy="16936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0253FC9-772D-0A99-B916-1C97BAE89EEF}"/>
                </a:ext>
              </a:extLst>
            </p:cNvPr>
            <p:cNvSpPr/>
            <p:nvPr/>
          </p:nvSpPr>
          <p:spPr>
            <a:xfrm>
              <a:off x="4346713" y="5120123"/>
              <a:ext cx="4249563" cy="168789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89EF2028-1AB1-81C9-4157-8C253E9C1975}"/>
                </a:ext>
              </a:extLst>
            </p:cNvPr>
            <p:cNvGrpSpPr/>
            <p:nvPr/>
          </p:nvGrpSpPr>
          <p:grpSpPr>
            <a:xfrm>
              <a:off x="4385979" y="5125919"/>
              <a:ext cx="4175274" cy="1687890"/>
              <a:chOff x="4385979" y="5125919"/>
              <a:chExt cx="4175274" cy="1687890"/>
            </a:xfrm>
          </p:grpSpPr>
          <p:pic>
            <p:nvPicPr>
              <p:cNvPr id="2062" name="Picture 14" descr="Áo thun tay áo Gildan Activewear, áo phông, áo hoạt động, quần áo png |  PNGEgg">
                <a:extLst>
                  <a:ext uri="{FF2B5EF4-FFF2-40B4-BE49-F238E27FC236}">
                    <a16:creationId xmlns:a16="http://schemas.microsoft.com/office/drawing/2014/main" xmlns="" id="{0C27D500-6579-4F9C-9B63-70D96B7A9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6167" b="95167" l="22222" r="78000">
                            <a14:foregroundMark x1="38222" y1="7667" x2="55667" y2="6167"/>
                            <a14:foregroundMark x1="55667" y1="6167" x2="56000" y2="6167"/>
                            <a14:foregroundMark x1="72667" y1="34833" x2="72667" y2="34833"/>
                            <a14:foregroundMark x1="78222" y1="35833" x2="78222" y2="35833"/>
                            <a14:foregroundMark x1="22333" y1="36333" x2="22333" y2="36333"/>
                            <a14:foregroundMark x1="45556" y1="94167" x2="63667" y2="95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42" t="-863" r="20423"/>
              <a:stretch/>
            </p:blipFill>
            <p:spPr bwMode="auto">
              <a:xfrm>
                <a:off x="4385979" y="5192615"/>
                <a:ext cx="1273971" cy="1410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16" descr="38383 Quần thun lửng Crazy Bé Trai | Kiddyland.vn">
                <a:extLst>
                  <a:ext uri="{FF2B5EF4-FFF2-40B4-BE49-F238E27FC236}">
                    <a16:creationId xmlns:a16="http://schemas.microsoft.com/office/drawing/2014/main" xmlns="" id="{32CB5489-F36D-A0FF-F532-3578ABA23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>
                            <a14:foregroundMark x1="28250" y1="9819" x2="68000" y2="98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2475" y="5125919"/>
                <a:ext cx="1744590" cy="16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6" name="Picture 18" descr="Hình ảnh Mũ Lưỡi Trai PNG Miễn Phí Tải Về - Lovepik">
                <a:extLst>
                  <a:ext uri="{FF2B5EF4-FFF2-40B4-BE49-F238E27FC236}">
                    <a16:creationId xmlns:a16="http://schemas.microsoft.com/office/drawing/2014/main" xmlns="" id="{37B20CEF-C464-F2E8-91AE-0615CA305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25814" b="69535" l="13372" r="78721">
                            <a14:foregroundMark x1="52674" y1="25814" x2="58721" y2="27093"/>
                            <a14:foregroundMark x1="78953" y1="38488" x2="78953" y2="53953"/>
                            <a14:foregroundMark x1="39419" y1="69651" x2="43488" y2="69651"/>
                            <a14:foregroundMark x1="13372" y1="62791" x2="18488" y2="63256"/>
                            <a14:foregroundMark x1="72674" y1="36163" x2="72674" y2="36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73" t="22796" r="15013" b="27838"/>
              <a:stretch/>
            </p:blipFill>
            <p:spPr bwMode="auto">
              <a:xfrm>
                <a:off x="6962513" y="5477961"/>
                <a:ext cx="1598740" cy="1060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xmlns="" id="{27C1867F-14AB-24CC-77CF-B6A76EFC7B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78" y="890814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xmlns="" id="{E5398979-A478-FC4F-0DAB-B427F29473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510" y="2839717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hững hình ảnh vỗ tay đẹp cho Powerpoint">
            <a:extLst>
              <a:ext uri="{FF2B5EF4-FFF2-40B4-BE49-F238E27FC236}">
                <a16:creationId xmlns:a16="http://schemas.microsoft.com/office/drawing/2014/main" xmlns="" id="{5EE6F8C7-BBBA-6ED1-F0F7-08A5A66CD3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891" y="4864093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AF5CA82-9DF9-EA8D-53FD-1FC09FB0D206}"/>
              </a:ext>
            </a:extLst>
          </p:cNvPr>
          <p:cNvGrpSpPr/>
          <p:nvPr/>
        </p:nvGrpSpPr>
        <p:grpSpPr>
          <a:xfrm>
            <a:off x="10715669" y="-4775"/>
            <a:ext cx="1476331" cy="2040583"/>
            <a:chOff x="939346" y="978171"/>
            <a:chExt cx="1895294" cy="2619673"/>
          </a:xfrm>
        </p:grpSpPr>
        <p:pic>
          <p:nvPicPr>
            <p:cNvPr id="16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xmlns="" id="{3507795F-0CE2-BD16-61AC-5CF4D7CA0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xmlns="" id="{3DC7A791-2D2F-D4D5-6D8E-7C58CAF0E308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xmlns="" id="{14C22B1F-2DD6-6E5D-914E-072387E4228F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xmlns="" id="{9A788A31-8797-91EB-19D7-9D64A24B2B65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xmlns="" id="{48D27A7D-554F-8B6E-333C-DB7E528CD609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xmlns="" id="{B687651E-ADDA-7C28-AECD-49BC631AA8C6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xmlns="" id="{7A87E94A-93FC-9574-355D-8FF5C9602AB9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xmlns="" id="{73C0E38B-BE9A-73BB-9067-F1AC800AA7C2}"/>
              </a:ext>
            </a:extLst>
          </p:cNvPr>
          <p:cNvSpPr/>
          <p:nvPr/>
        </p:nvSpPr>
        <p:spPr>
          <a:xfrm>
            <a:off x="10865565" y="634678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34" name="Rounded Rectangle 48">
            <a:extLst>
              <a:ext uri="{FF2B5EF4-FFF2-40B4-BE49-F238E27FC236}">
                <a16:creationId xmlns:a16="http://schemas.microsoft.com/office/drawing/2014/main" xmlns="" id="{696C7773-AEAB-3B02-3EEF-FC33A953338D}"/>
              </a:ext>
            </a:extLst>
          </p:cNvPr>
          <p:cNvSpPr/>
          <p:nvPr/>
        </p:nvSpPr>
        <p:spPr>
          <a:xfrm>
            <a:off x="10920145" y="2057174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358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A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2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3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1SAI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1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A3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04EFE7-FCB9-0DC0-94C2-CDD6624F5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B0ED0F-73F0-E9FB-572A-E387F500BB87}"/>
              </a:ext>
            </a:extLst>
          </p:cNvPr>
          <p:cNvSpPr txBox="1"/>
          <p:nvPr/>
        </p:nvSpPr>
        <p:spPr>
          <a:xfrm>
            <a:off x="0" y="24457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A28080-C9AA-68FE-4E1B-EC96C9F7DE11}"/>
              </a:ext>
            </a:extLst>
          </p:cNvPr>
          <p:cNvSpPr txBox="1"/>
          <p:nvPr/>
        </p:nvSpPr>
        <p:spPr>
          <a:xfrm>
            <a:off x="-442687" y="2536559"/>
            <a:ext cx="429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575021-8C07-AD1C-B1EB-EE06F7744219}"/>
              </a:ext>
            </a:extLst>
          </p:cNvPr>
          <p:cNvSpPr txBox="1"/>
          <p:nvPr/>
        </p:nvSpPr>
        <p:spPr>
          <a:xfrm>
            <a:off x="1242352" y="3802738"/>
            <a:ext cx="8311084" cy="822305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E26A0D-227D-084D-AC35-8BAD877A105E}"/>
              </a:ext>
            </a:extLst>
          </p:cNvPr>
          <p:cNvSpPr txBox="1"/>
          <p:nvPr/>
        </p:nvSpPr>
        <p:spPr>
          <a:xfrm>
            <a:off x="-824839" y="5671029"/>
            <a:ext cx="5828955" cy="822305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230078B-C60A-AC10-E7F1-19B83DDB746D}"/>
              </a:ext>
            </a:extLst>
          </p:cNvPr>
          <p:cNvGrpSpPr/>
          <p:nvPr/>
        </p:nvGrpSpPr>
        <p:grpSpPr>
          <a:xfrm>
            <a:off x="10777546" y="4227236"/>
            <a:ext cx="1476331" cy="2040583"/>
            <a:chOff x="939346" y="978171"/>
            <a:chExt cx="1895294" cy="2619673"/>
          </a:xfrm>
        </p:grpSpPr>
        <p:pic>
          <p:nvPicPr>
            <p:cNvPr id="8" name="Picture 2" descr="Alarm Clock Red PNG Clip Art | Clock clipart, Clip art, Clock">
              <a:extLst>
                <a:ext uri="{FF2B5EF4-FFF2-40B4-BE49-F238E27FC236}">
                  <a16:creationId xmlns:a16="http://schemas.microsoft.com/office/drawing/2014/main" xmlns="" id="{9E7BC0A8-8533-D030-A2F3-8346BBA09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346" y="978171"/>
              <a:ext cx="1895294" cy="261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xmlns="" id="{20971FD9-CF34-AB29-E897-A3075E55F1B7}"/>
                </a:ext>
              </a:extLst>
            </p:cNvPr>
            <p:cNvSpPr/>
            <p:nvPr/>
          </p:nvSpPr>
          <p:spPr>
            <a:xfrm>
              <a:off x="1129348" y="1802676"/>
              <a:ext cx="1515290" cy="1515290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5EBE4CED-48CC-072D-C03E-707B3E53C155}"/>
              </a:ext>
            </a:extLst>
          </p:cNvPr>
          <p:cNvSpPr/>
          <p:nvPr/>
        </p:nvSpPr>
        <p:spPr>
          <a:xfrm>
            <a:off x="10927442" y="4866689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5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DF9677FF-11EA-D6A2-C85C-EFB76EE64830}"/>
              </a:ext>
            </a:extLst>
          </p:cNvPr>
          <p:cNvSpPr/>
          <p:nvPr/>
        </p:nvSpPr>
        <p:spPr>
          <a:xfrm>
            <a:off x="10927442" y="4866689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4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F215B109-FACE-FAE2-9A6C-7B73ACEEF396}"/>
              </a:ext>
            </a:extLst>
          </p:cNvPr>
          <p:cNvSpPr/>
          <p:nvPr/>
        </p:nvSpPr>
        <p:spPr>
          <a:xfrm>
            <a:off x="10927442" y="4866689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3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3DD0145E-8D05-8140-691B-26CD277B6356}"/>
              </a:ext>
            </a:extLst>
          </p:cNvPr>
          <p:cNvSpPr/>
          <p:nvPr/>
        </p:nvSpPr>
        <p:spPr>
          <a:xfrm>
            <a:off x="10927442" y="4866689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2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EDDD3028-F29C-6E3E-9229-AC435719897C}"/>
              </a:ext>
            </a:extLst>
          </p:cNvPr>
          <p:cNvSpPr/>
          <p:nvPr/>
        </p:nvSpPr>
        <p:spPr>
          <a:xfrm>
            <a:off x="10927442" y="4866689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rabia" panose="020B7200000000000000" pitchFamily="34" charset="0"/>
              </a:rPr>
              <a:t>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C207BA83-B801-1D86-98BC-88B5E1BE54BD}"/>
              </a:ext>
            </a:extLst>
          </p:cNvPr>
          <p:cNvSpPr/>
          <p:nvPr/>
        </p:nvSpPr>
        <p:spPr>
          <a:xfrm>
            <a:off x="10927442" y="4866689"/>
            <a:ext cx="1180329" cy="118032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.VnArabia" panose="020B72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abia" panose="020B7200000000000000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.VnArabia" panose="020B7200000000000000" pitchFamily="34" charset="0"/>
            </a:endParaRPr>
          </a:p>
        </p:txBody>
      </p:sp>
      <p:sp>
        <p:nvSpPr>
          <p:cNvPr id="16" name="Rounded Rectangle 48">
            <a:extLst>
              <a:ext uri="{FF2B5EF4-FFF2-40B4-BE49-F238E27FC236}">
                <a16:creationId xmlns:a16="http://schemas.microsoft.com/office/drawing/2014/main" xmlns="" id="{EF4DA64C-61D6-431F-9D90-E980CB393525}"/>
              </a:ext>
            </a:extLst>
          </p:cNvPr>
          <p:cNvSpPr/>
          <p:nvPr/>
        </p:nvSpPr>
        <p:spPr>
          <a:xfrm>
            <a:off x="10982022" y="6289185"/>
            <a:ext cx="1072546" cy="408299"/>
          </a:xfrm>
          <a:prstGeom prst="roundRect">
            <a:avLst/>
          </a:prstGeom>
          <a:ln w="38100">
            <a:solidFill>
              <a:srgbClr val="D42CB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17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xmlns="" id="{E15F5307-6806-B577-1555-6AD580F52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75" y="2117779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ox Nhạc - Nhạc nhẹ đêm khuya... | Page 3 | Diễn Đàn Xổ Số Thần Tài">
            <a:extLst>
              <a:ext uri="{FF2B5EF4-FFF2-40B4-BE49-F238E27FC236}">
                <a16:creationId xmlns:a16="http://schemas.microsoft.com/office/drawing/2014/main" xmlns="" id="{320877BE-E5DB-BC03-963E-36912B458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DAFEFF"/>
              </a:clrFrom>
              <a:clrTo>
                <a:srgbClr val="DA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29" y="5240884"/>
            <a:ext cx="2441968" cy="1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hững hình ảnh vỗ tay đẹp cho Powerpoint">
            <a:extLst>
              <a:ext uri="{FF2B5EF4-FFF2-40B4-BE49-F238E27FC236}">
                <a16:creationId xmlns:a16="http://schemas.microsoft.com/office/drawing/2014/main" xmlns="" id="{864CD161-3544-60EE-2658-48E7551173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3214960"/>
            <a:ext cx="1845900" cy="18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thun" descr="Áo thun trẻ em từ 1 - 12 tuổi thoáng mát, an toàn, giá rẻ">
            <a:extLst>
              <a:ext uri="{FF2B5EF4-FFF2-40B4-BE49-F238E27FC236}">
                <a16:creationId xmlns:a16="http://schemas.microsoft.com/office/drawing/2014/main" xmlns="" id="{3D021CC5-1554-1060-8783-0B5B38A421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DCDBD6"/>
              </a:clrFrom>
              <a:clrTo>
                <a:srgbClr val="DCDB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500" b="88176" l="3239" r="94737">
                        <a14:foregroundMark x1="51822" y1="32432" x2="65587" y2="72973"/>
                        <a14:foregroundMark x1="16599" y1="34459" x2="71255" y2="24662"/>
                        <a14:foregroundMark x1="72874" y1="38176" x2="74494" y2="75338"/>
                        <a14:foregroundMark x1="28340" y1="51351" x2="40081" y2="78378"/>
                        <a14:foregroundMark x1="6883" y1="34459" x2="40486" y2="18243"/>
                        <a14:foregroundMark x1="40486" y1="18243" x2="79352" y2="24324"/>
                        <a14:foregroundMark x1="79352" y1="24324" x2="94737" y2="35135"/>
                        <a14:foregroundMark x1="29555" y1="86149" x2="71255" y2="83108"/>
                        <a14:foregroundMark x1="71255" y1="83108" x2="82186" y2="84459"/>
                        <a14:foregroundMark x1="3239" y1="36149" x2="3239" y2="36149"/>
                        <a14:foregroundMark x1="31174" y1="13514" x2="31174" y2="13514"/>
                        <a14:foregroundMark x1="67611" y1="12500" x2="67611" y2="12500"/>
                        <a14:foregroundMark x1="26721" y1="88176" x2="58704" y2="88176"/>
                        <a14:foregroundMark x1="58704" y1="88176" x2="77328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8" r="1041" b="8897"/>
          <a:stretch/>
        </p:blipFill>
        <p:spPr bwMode="auto">
          <a:xfrm>
            <a:off x="2832812" y="2088066"/>
            <a:ext cx="1686739" cy="166178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uc" descr="Áo Sơ Mi Bé Trai Giúp Bé Luôn Tự Tin">
            <a:extLst>
              <a:ext uri="{FF2B5EF4-FFF2-40B4-BE49-F238E27FC236}">
                <a16:creationId xmlns:a16="http://schemas.microsoft.com/office/drawing/2014/main" xmlns="" id="{898C8CFE-6115-4793-6DB3-4D6DA19EC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19073" r="6432" b="17993"/>
          <a:stretch/>
        </p:blipFill>
        <p:spPr bwMode="auto">
          <a:xfrm>
            <a:off x="6679213" y="3337824"/>
            <a:ext cx="2064198" cy="190970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4" descr="Trẻ em lớn cộng với áo khoác nhung dày cho bé trai có khóa kéo áo khoác trẻ  em | Tàu Tốc Hành | Giá Sỉ Lẻ Cạnh Tranh">
            <a:extLst>
              <a:ext uri="{FF2B5EF4-FFF2-40B4-BE49-F238E27FC236}">
                <a16:creationId xmlns:a16="http://schemas.microsoft.com/office/drawing/2014/main" xmlns="" id="{889C1D54-7502-1480-EF8A-71D1E0C11C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2" name="khoa" descr="10-22 ký) Áo khoác da cá hình Thỏ siêu dễ thương cho bé gái - Áo khoác trẻ  em | Lazada.vn">
            <a:extLst>
              <a:ext uri="{FF2B5EF4-FFF2-40B4-BE49-F238E27FC236}">
                <a16:creationId xmlns:a16="http://schemas.microsoft.com/office/drawing/2014/main" xmlns="" id="{BBE1EF4E-D3B0-023A-4692-C633C0D7E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309" b="82813" l="22656" r="76172">
                        <a14:foregroundMark x1="46582" y1="24414" x2="71875" y2="24805"/>
                        <a14:foregroundMark x1="47949" y1="19922" x2="43848" y2="26270"/>
                        <a14:foregroundMark x1="43848" y1="26270" x2="41016" y2="38184"/>
                        <a14:foregroundMark x1="41016" y1="38184" x2="44629" y2="74219"/>
                        <a14:foregroundMark x1="59961" y1="44727" x2="66699" y2="69629"/>
                        <a14:foregroundMark x1="68457" y1="43945" x2="77344" y2="73730"/>
                        <a14:foregroundMark x1="77344" y1="73730" x2="76074" y2="82422"/>
                        <a14:foregroundMark x1="76074" y1="82422" x2="72852" y2="82813"/>
                        <a14:foregroundMark x1="71484" y1="70605" x2="72266" y2="74414"/>
                        <a14:foregroundMark x1="62402" y1="42188" x2="62012" y2="48340"/>
                        <a14:foregroundMark x1="58789" y1="34277" x2="58789" y2="34277"/>
                        <a14:foregroundMark x1="58984" y1="35645" x2="59766" y2="36035"/>
                        <a14:foregroundMark x1="63379" y1="38672" x2="63770" y2="43555"/>
                        <a14:foregroundMark x1="40430" y1="32910" x2="40430" y2="32910"/>
                        <a14:foregroundMark x1="49902" y1="16309" x2="49902" y2="16309"/>
                        <a14:foregroundMark x1="29004" y1="52441" x2="27051" y2="76172"/>
                        <a14:foregroundMark x1="27051" y1="76172" x2="25488" y2="80469"/>
                        <a14:foregroundMark x1="23633" y1="78320" x2="23242" y2="81836"/>
                        <a14:foregroundMark x1="22656" y1="72949" x2="22656" y2="72949"/>
                        <a14:foregroundMark x1="39648" y1="31543" x2="36914" y2="35840"/>
                        <a14:foregroundMark x1="58789" y1="42188" x2="60352" y2="46484"/>
                        <a14:foregroundMark x1="60352" y1="41211" x2="60547" y2="45508"/>
                        <a14:foregroundMark x1="61133" y1="42188" x2="61523" y2="45313"/>
                        <a14:foregroundMark x1="57813" y1="47168" x2="60352" y2="50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3" t="14106" r="17525" b="13430"/>
          <a:stretch/>
        </p:blipFill>
        <p:spPr bwMode="auto">
          <a:xfrm>
            <a:off x="3663779" y="4834193"/>
            <a:ext cx="2159817" cy="199935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u 3 m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o th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i c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eo khô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het gio da cat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A1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A2C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A3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xit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87" y="2852142"/>
            <a:ext cx="1351640" cy="12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2262" y="334310"/>
            <a:ext cx="12303270" cy="230832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Xin chµo vµ hÑn gÆp l¹i </a:t>
            </a:r>
          </a:p>
          <a:p>
            <a:pPr algn="ctr">
              <a:defRPr/>
            </a:pPr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ristote" panose="020B7200000000000000" pitchFamily="34" charset="0"/>
              </a:rPr>
              <a:t>c¸c con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0242" name="Picture 2" descr="Sun Waving GIF - Sun Waving Hi - Discover &amp;amp; Share GIFs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CFDFA"/>
              </a:clrFrom>
              <a:clrTo>
                <a:srgbClr val="FCFD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31"/>
            <a:ext cx="2710207" cy="27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C99BA1F-432C-42FC-29D8-B32AC335B8E0}"/>
              </a:ext>
            </a:extLst>
          </p:cNvPr>
          <p:cNvGrpSpPr/>
          <p:nvPr/>
        </p:nvGrpSpPr>
        <p:grpSpPr>
          <a:xfrm>
            <a:off x="-987277" y="1865448"/>
            <a:ext cx="14499064" cy="5567796"/>
            <a:chOff x="-1035627" y="1856508"/>
            <a:chExt cx="14499064" cy="5567796"/>
          </a:xfrm>
        </p:grpSpPr>
        <p:pic>
          <p:nvPicPr>
            <p:cNvPr id="1026" name="Picture 2" descr="Free Grass Png - Grass Vector PNG - FlyClipart">
              <a:extLst>
                <a:ext uri="{FF2B5EF4-FFF2-40B4-BE49-F238E27FC236}">
                  <a16:creationId xmlns:a16="http://schemas.microsoft.com/office/drawing/2014/main" xmlns="" id="{3BF919C6-2E2B-3026-4D7A-ECA095782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53" b="89801" l="7024" r="94167">
                          <a14:foregroundMark x1="10119" y1="33831" x2="11190" y2="36816"/>
                          <a14:foregroundMark x1="7381" y1="63930" x2="10357" y2="69652"/>
                          <a14:foregroundMark x1="7024" y1="61443" x2="7024" y2="61443"/>
                          <a14:foregroundMark x1="90119" y1="56468" x2="94167" y2="63682"/>
                          <a14:foregroundMark x1="91071" y1="66915" x2="88929" y2="708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5627" y="1856509"/>
              <a:ext cx="9136816" cy="556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Free Grass Png - Grass Vector PNG - FlyClipart">
              <a:extLst>
                <a:ext uri="{FF2B5EF4-FFF2-40B4-BE49-F238E27FC236}">
                  <a16:creationId xmlns:a16="http://schemas.microsoft.com/office/drawing/2014/main" xmlns="" id="{821063A3-2D83-E861-2D35-E6DCE54999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53" b="89801" l="7024" r="94167">
                          <a14:foregroundMark x1="10119" y1="33831" x2="11190" y2="36816"/>
                          <a14:foregroundMark x1="7381" y1="63930" x2="10357" y2="69652"/>
                          <a14:foregroundMark x1="7024" y1="61443" x2="7024" y2="61443"/>
                          <a14:foregroundMark x1="90119" y1="56468" x2="94167" y2="63682"/>
                          <a14:foregroundMark x1="91071" y1="66915" x2="88929" y2="708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621" y="1856508"/>
              <a:ext cx="9136816" cy="5567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0584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253</Words>
  <Application>Microsoft Office PowerPoint</Application>
  <PresentationFormat>Custom</PresentationFormat>
  <Paragraphs>44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137</cp:revision>
  <dcterms:created xsi:type="dcterms:W3CDTF">2021-11-14T15:14:01Z</dcterms:created>
  <dcterms:modified xsi:type="dcterms:W3CDTF">2024-03-18T02:01:19Z</dcterms:modified>
</cp:coreProperties>
</file>